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57" r:id="rId6"/>
    <p:sldId id="265" r:id="rId7"/>
    <p:sldId id="264" r:id="rId8"/>
    <p:sldId id="258" r:id="rId9"/>
    <p:sldId id="266" r:id="rId10"/>
    <p:sldId id="267" r:id="rId11"/>
    <p:sldId id="259" r:id="rId12"/>
    <p:sldId id="268" r:id="rId13"/>
    <p:sldId id="260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81" r:id="rId22"/>
    <p:sldId id="276" r:id="rId2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我是如何入职字节跳动？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梁同学</a:t>
            </a:r>
            <a:endParaRPr lang="zh-CN" altLang="en-US"/>
          </a:p>
          <a:p>
            <a:r>
              <a:rPr lang="zh-CN" altLang="en-US"/>
              <a:t>微信公众号：</a:t>
            </a:r>
            <a:r>
              <a:rPr lang="en-US" altLang="zh-CN"/>
              <a:t>merlinsea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我是如何准备考研的？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微信公众号</a:t>
            </a:r>
            <a:r>
              <a:rPr lang="en-US" altLang="zh-CN"/>
              <a:t>merlinsea</a:t>
            </a:r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先说有没有必要考研问题！！！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对于只想工作赚米的同学，先说观点，只有当自己找不到合适好工作的时候才考虑读研，读研是被迫的选择！！！</a:t>
            </a:r>
            <a:endParaRPr lang="zh-CN" altLang="en-US"/>
          </a:p>
          <a:p>
            <a:r>
              <a:rPr lang="zh-CN" altLang="en-US"/>
              <a:t>如果以后想从事机器学习等算法岗位那必须读研。</a:t>
            </a:r>
            <a:endParaRPr lang="zh-CN" altLang="en-US"/>
          </a:p>
          <a:p>
            <a:r>
              <a:rPr lang="zh-CN" altLang="en-US"/>
              <a:t>如果以后想留高校当老师那应该读研。</a:t>
            </a:r>
            <a:endParaRPr lang="zh-CN" altLang="en-US"/>
          </a:p>
          <a:p>
            <a:r>
              <a:rPr lang="zh-CN" altLang="en-US"/>
              <a:t>其他情况不做具体讨论，大家如果想知道需不需要读研可以自己考虑清楚。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9265" y="504190"/>
            <a:ext cx="4145915" cy="54590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60830" y="2410460"/>
            <a:ext cx="42976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上一张我当你考研的成绩图，大家看看</a:t>
            </a:r>
            <a:endParaRPr lang="zh-CN" altLang="en-US"/>
          </a:p>
          <a:p>
            <a:r>
              <a:rPr lang="zh-CN" altLang="en-US"/>
              <a:t>别喷我，看一眼就行，这里只是说一下</a:t>
            </a:r>
            <a:endParaRPr lang="zh-CN" altLang="en-US"/>
          </a:p>
          <a:p>
            <a:r>
              <a:rPr lang="zh-CN" altLang="en-US"/>
              <a:t>我当时考研的一些情况，时间已经是两年</a:t>
            </a:r>
            <a:endParaRPr lang="zh-CN" altLang="en-US"/>
          </a:p>
          <a:p>
            <a:r>
              <a:rPr lang="zh-CN" altLang="en-US"/>
              <a:t>前了，我可能记得不是很清楚了细节了，</a:t>
            </a:r>
            <a:endParaRPr lang="zh-CN" altLang="en-US"/>
          </a:p>
          <a:p>
            <a:r>
              <a:rPr lang="zh-CN" altLang="en-US"/>
              <a:t>我大概描述一下吧。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两年制还是三年制，学硕还是专硕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5960" y="1691005"/>
            <a:ext cx="7437120" cy="45637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学硕和专硕对就业是否有区别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66850" y="2399030"/>
            <a:ext cx="100126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结论：在我读研的过程中</a:t>
            </a:r>
            <a:r>
              <a:rPr lang="zh-CN" altLang="en-US">
                <a:solidFill>
                  <a:srgbClr val="FF0000"/>
                </a:solidFill>
              </a:rPr>
              <a:t>完全完全完全</a:t>
            </a:r>
            <a:r>
              <a:rPr lang="zh-CN" altLang="en-US"/>
              <a:t>没有区别，大家都是一样的，而且我感觉一定程度上</a:t>
            </a:r>
            <a:endParaRPr lang="zh-CN" altLang="en-US"/>
          </a:p>
          <a:p>
            <a:r>
              <a:rPr lang="zh-CN" altLang="en-US"/>
              <a:t>专硕的就业情况还好于学硕。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举个例子：我实验室既有学硕也有专硕，但我们专硕不需要写小论文，大家都是自己学习 ，</a:t>
            </a:r>
            <a:endParaRPr lang="zh-CN" altLang="en-US"/>
          </a:p>
          <a:p>
            <a:r>
              <a:rPr lang="zh-CN" altLang="en-US"/>
              <a:t>而学硕需要跟着博士师兄师姐写论文，他们写的论文大部分人都是属于打杂的工作，对于自己</a:t>
            </a:r>
            <a:endParaRPr lang="zh-CN" altLang="en-US"/>
          </a:p>
          <a:p>
            <a:r>
              <a:rPr lang="zh-CN" altLang="en-US"/>
              <a:t>的实际提高其实并没有多少作用。我认识的我们实验室的专硕，三个去了阿里云，一个去了百度，</a:t>
            </a:r>
            <a:endParaRPr lang="zh-CN" altLang="en-US"/>
          </a:p>
          <a:p>
            <a:r>
              <a:rPr lang="zh-CN" altLang="en-US"/>
              <a:t>一个去了快手，我去了字节。而学硕找到的工作反而相对差一些。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我当初是怎么考研的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4155" y="1557655"/>
            <a:ext cx="10274935" cy="48329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关于计算机考研的</a:t>
            </a:r>
            <a:r>
              <a:rPr lang="en-US" altLang="zh-CN"/>
              <a:t>Q&amp;A</a:t>
            </a:r>
            <a:r>
              <a:rPr lang="zh-CN" altLang="en-US"/>
              <a:t>环节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p>
            <a:r>
              <a:rPr lang="zh-CN" altLang="en-US"/>
              <a:t>我未来的职业发展规划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p>
            <a:r>
              <a:rPr lang="zh-CN" altLang="en-US"/>
              <a:t>个人微信公众号</a:t>
            </a:r>
            <a:r>
              <a:rPr lang="en-US" altLang="zh-CN"/>
              <a:t>merlinsea</a:t>
            </a:r>
            <a:endParaRPr lang="en-US" alt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秋招情况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939290"/>
            <a:ext cx="3254375" cy="4086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515" y="2037080"/>
            <a:ext cx="3265170" cy="3702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685" y="2124710"/>
            <a:ext cx="3872865" cy="37160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将来的规划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40255"/>
            <a:ext cx="10236835" cy="4635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2815" y="2661920"/>
            <a:ext cx="10515600" cy="1877060"/>
          </a:xfrm>
        </p:spPr>
        <p:txBody>
          <a:bodyPr/>
          <a:p>
            <a:pPr marL="0" indent="0">
              <a:buNone/>
            </a:pPr>
            <a:r>
              <a:rPr lang="en-US" altLang="zh-CN"/>
              <a:t>hello</a:t>
            </a:r>
            <a:r>
              <a:rPr lang="zh-CN" altLang="en-US"/>
              <a:t>，大家好，我是梁同学，是今年刚刚毕业的学生，很多事情考虑的不是很周到，今天的分享只是作为我自己过往经历的一个复盘，有不足之处还请大家多多包含，有可以借鉴的地方希望供大家一个参考。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关于未来规划的</a:t>
            </a:r>
            <a:r>
              <a:rPr lang="en-US" altLang="zh-CN"/>
              <a:t>Q&amp;A</a:t>
            </a:r>
            <a:r>
              <a:rPr lang="zh-CN" altLang="en-US"/>
              <a:t>环节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关于</a:t>
            </a:r>
            <a:r>
              <a:rPr lang="en-US" altLang="zh-CN"/>
              <a:t>leetcode</a:t>
            </a:r>
            <a:r>
              <a:rPr lang="zh-CN" altLang="en-US"/>
              <a:t>算法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42035" y="1691005"/>
            <a:ext cx="9144000" cy="3383915"/>
          </a:xfrm>
        </p:spPr>
        <p:txBody>
          <a:bodyPr>
            <a:normAutofit/>
          </a:bodyPr>
          <a:p>
            <a:r>
              <a:rPr lang="zh-CN" altLang="en-US"/>
              <a:t>个人微信公众号</a:t>
            </a:r>
            <a:r>
              <a:rPr lang="en-US" altLang="zh-CN"/>
              <a:t>merlinsea</a:t>
            </a:r>
            <a:endParaRPr lang="en-US" altLang="zh-CN"/>
          </a:p>
          <a:p>
            <a:r>
              <a:rPr lang="zh-CN" altLang="en-US"/>
              <a:t>我知道的</a:t>
            </a:r>
            <a:r>
              <a:rPr lang="en-US" altLang="zh-CN"/>
              <a:t>leetcode</a:t>
            </a:r>
            <a:r>
              <a:rPr lang="zh-CN" altLang="en-US"/>
              <a:t>算法很多小伙伴不愿意专门去刷，通常都是最后快面试的那段时间去刷算法，但我不建议大家这样突击，平时我会在空闲时间刷刷算法，基本上每日一练，最后慢慢的就找到算法的感觉了，下面我带大家一起看一下我平时是怎么准备算法的吧～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自我介绍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2640" y="1691005"/>
            <a:ext cx="10586720" cy="4728210"/>
          </a:xfrm>
        </p:spPr>
        <p:txBody>
          <a:bodyPr>
            <a:normAutofit fontScale="80000"/>
          </a:bodyPr>
          <a:p>
            <a:r>
              <a:rPr lang="zh-CN" altLang="en-US" sz="2400"/>
              <a:t>我叫梁同学，是一名互联网大厂的搬砖人，本科是</a:t>
            </a:r>
            <a:r>
              <a:rPr lang="zh-CN" altLang="en-US" sz="2400">
                <a:solidFill>
                  <a:srgbClr val="FF0000"/>
                </a:solidFill>
              </a:rPr>
              <a:t>信息安全专业</a:t>
            </a:r>
            <a:r>
              <a:rPr lang="zh-CN" altLang="en-US" sz="2400"/>
              <a:t>，研究生就读的是</a:t>
            </a:r>
            <a:r>
              <a:rPr lang="zh-CN" altLang="en-US" sz="2400">
                <a:solidFill>
                  <a:srgbClr val="FF0000"/>
                </a:solidFill>
              </a:rPr>
              <a:t>软件工程专业</a:t>
            </a:r>
            <a:r>
              <a:rPr lang="zh-CN" altLang="en-US" sz="2400"/>
              <a:t>。在2020年初到2021年5月份用c++刷了800道左右的leetcode算法，后来转其他语言便用java语言刷了600道左右的leetcode算法题，现在的主要编程语言是</a:t>
            </a:r>
            <a:r>
              <a:rPr lang="en-US" altLang="zh-CN" sz="2400"/>
              <a:t>go</a:t>
            </a:r>
            <a:r>
              <a:rPr lang="zh-CN" altLang="en-US" sz="2400"/>
              <a:t>，并对这些题做了详细的个人总结。本科期间系统学习了数据结构与算法课程，同时考研过程中写完了率辉主编的《2020年数据结构高分笔记》和《数据结构1000题》，看完的视频包括《mooc浙大数据结构国家精品课程》和《王道考研408数据结构课程》，《王道2019年算法题讲解视频》，最终以初试专业第三名进入了北京某高校的软件工程专业学习。熟悉并掌握常见的数据结构，比如链表、数组、树、图、队列、堆栈等等，精通数据结构教材中的所有算法，比如常见的遍历算法、动态规划，递归，回溯，剪枝，并查集，最短路径，拓扑排序等等，并且通过大量的练习对于具体问题可以进行具体分析，并可以基于问题特点设计底层数据结构。</a:t>
            </a:r>
            <a:endParaRPr lang="zh-CN" altLang="en-US" sz="2400"/>
          </a:p>
          <a:p>
            <a:r>
              <a:rPr lang="zh-CN" altLang="en-US" sz="2400"/>
              <a:t>研究生毕业时拿到了美团，字节跳动，海康威视，中国农业银行和中金财富等大厂offer，自己在2020年6月份到9月份辅导了某同学考研，在2022年1月份在北京易研教育担任该机构的考研计算机辅导老师，一方面带领同学考研一方面带领学生学习数据结构和算法。</a:t>
            </a:r>
            <a:endParaRPr lang="zh-CN" altLang="en-US" sz="2400"/>
          </a:p>
          <a:p>
            <a:r>
              <a:rPr lang="zh-CN" altLang="en-US" sz="2400"/>
              <a:t>个人技术栈开源公众号：merlinsea </a:t>
            </a:r>
            <a:endParaRPr lang="zh-CN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918970"/>
            <a:ext cx="9401175" cy="1591310"/>
          </a:xfrm>
        </p:spPr>
        <p:txBody>
          <a:bodyPr>
            <a:normAutofit/>
          </a:bodyPr>
          <a:p>
            <a:r>
              <a:rPr lang="zh-CN" altLang="en-US"/>
              <a:t>回过头看学习规划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4325"/>
            <a:ext cx="12192000" cy="6229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4735" y="0"/>
            <a:ext cx="9048750" cy="68751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4225" y="1246505"/>
            <a:ext cx="36118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我自己是从事后端开发的工作，</a:t>
            </a:r>
            <a:endParaRPr lang="zh-CN" altLang="en-US"/>
          </a:p>
          <a:p>
            <a:r>
              <a:rPr lang="zh-CN" altLang="en-US"/>
              <a:t>所以我以研发岗为例子介绍一下</a:t>
            </a:r>
            <a:endParaRPr lang="zh-CN" altLang="en-US"/>
          </a:p>
          <a:p>
            <a:r>
              <a:rPr lang="zh-CN" altLang="en-US"/>
              <a:t>如何定目标，做计划。但我个人觉</a:t>
            </a:r>
            <a:endParaRPr lang="zh-CN" altLang="en-US"/>
          </a:p>
          <a:p>
            <a:r>
              <a:rPr lang="zh-CN" altLang="en-US"/>
              <a:t>得研发岗并不适合每一个人，找到</a:t>
            </a:r>
            <a:endParaRPr lang="zh-CN" altLang="en-US"/>
          </a:p>
          <a:p>
            <a:r>
              <a:rPr lang="zh-CN" altLang="en-US"/>
              <a:t>适合自己的方向就行！！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03020"/>
            <a:ext cx="12157075" cy="47593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48030" y="681355"/>
            <a:ext cx="114090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微信公众号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merlinsea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，这是我自己的编程工具库，如果大家不想做自己的工具库，可以看这里！！</a:t>
            </a:r>
            <a:r>
              <a:rPr lang="zh-CN" altLang="en-US"/>
              <a:t>！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作为一线研发人员一点忠告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6600"/>
              <a:t>反对内卷！！！！</a:t>
            </a:r>
            <a:endParaRPr lang="zh-CN" altLang="en-US" sz="6600"/>
          </a:p>
          <a:p>
            <a:pPr marL="0" indent="0">
              <a:buNone/>
            </a:pPr>
            <a:r>
              <a:rPr lang="zh-CN" altLang="en-US" sz="6600"/>
              <a:t>反对内卷！！！！</a:t>
            </a:r>
            <a:endParaRPr lang="zh-CN" altLang="en-US" sz="6600"/>
          </a:p>
          <a:p>
            <a:pPr marL="0" indent="0">
              <a:buNone/>
            </a:pPr>
            <a:r>
              <a:rPr lang="zh-CN" altLang="en-US" sz="6600"/>
              <a:t>反对内卷！！！！</a:t>
            </a:r>
            <a:endParaRPr lang="zh-CN" altLang="en-US" sz="6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关于学习规划的</a:t>
            </a:r>
            <a:r>
              <a:rPr lang="en-US" altLang="zh-CN"/>
              <a:t>Q&amp;A</a:t>
            </a:r>
            <a:r>
              <a:rPr lang="zh-CN" altLang="en-US"/>
              <a:t>环节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96080" y="38576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1562</Words>
  <Application>WPS 文字</Application>
  <PresentationFormat>宽屏</PresentationFormat>
  <Paragraphs>82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方正书宋_GBK</vt:lpstr>
      <vt:lpstr>Wingdings</vt:lpstr>
      <vt:lpstr>宋体</vt:lpstr>
      <vt:lpstr>汉仪书宋二KW</vt:lpstr>
      <vt:lpstr>Calibri Light</vt:lpstr>
      <vt:lpstr>Helvetica Neue</vt:lpstr>
      <vt:lpstr>Calibri</vt:lpstr>
      <vt:lpstr>微软雅黑</vt:lpstr>
      <vt:lpstr>汉仪旗黑</vt:lpstr>
      <vt:lpstr>Arial Unicode MS</vt:lpstr>
      <vt:lpstr>Office 主题</vt:lpstr>
      <vt:lpstr>我是如何入职字节跳动？</vt:lpstr>
      <vt:lpstr>PowerPoint 演示文稿</vt:lpstr>
      <vt:lpstr>自我介绍</vt:lpstr>
      <vt:lpstr>回过头看学习规划</vt:lpstr>
      <vt:lpstr>PowerPoint 演示文稿</vt:lpstr>
      <vt:lpstr>PowerPoint 演示文稿</vt:lpstr>
      <vt:lpstr>PowerPoint 演示文稿</vt:lpstr>
      <vt:lpstr>作为一线研发人员一点忠告</vt:lpstr>
      <vt:lpstr>关于学习规划的Q&amp;A环节</vt:lpstr>
      <vt:lpstr>我是如何准备考研的？</vt:lpstr>
      <vt:lpstr>先说有没有必要考研问题！！！</vt:lpstr>
      <vt:lpstr>PowerPoint 演示文稿</vt:lpstr>
      <vt:lpstr>两年制还是三年制，学硕还是专硕</vt:lpstr>
      <vt:lpstr>学硕和专硕对就业是否有区别</vt:lpstr>
      <vt:lpstr>我当初是怎么考研的</vt:lpstr>
      <vt:lpstr>关于计算机考研的Q&amp;A环节</vt:lpstr>
      <vt:lpstr>我未来的职业发展规划</vt:lpstr>
      <vt:lpstr>秋招情况</vt:lpstr>
      <vt:lpstr>将来的规划</vt:lpstr>
      <vt:lpstr>PowerPoint 演示文稿</vt:lpstr>
      <vt:lpstr>关于leetcode算法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lianglin</dc:creator>
  <cp:lastModifiedBy>lianglin</cp:lastModifiedBy>
  <cp:revision>3</cp:revision>
  <dcterms:created xsi:type="dcterms:W3CDTF">2022-07-24T13:09:21Z</dcterms:created>
  <dcterms:modified xsi:type="dcterms:W3CDTF">2022-07-24T13:09:21Z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2052-3.6.0.5672</vt:lpwstr>
  </property>
</Properties>
</file>