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60" r:id="rId13"/>
    <p:sldId id="261" r:id="rId14"/>
    <p:sldId id="264" r:id="rId15"/>
    <p:sldId id="268" r:id="rId16"/>
    <p:sldId id="269" r:id="rId17"/>
    <p:sldId id="25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BD4"/>
    <a:srgbClr val="115A9F"/>
    <a:srgbClr val="1366B1"/>
    <a:srgbClr val="D8E4E9"/>
    <a:srgbClr val="C0A312"/>
    <a:srgbClr val="E9C517"/>
    <a:srgbClr val="177CD7"/>
    <a:srgbClr val="EBCB2D"/>
    <a:srgbClr val="F7F7F7"/>
    <a:srgbClr val="EF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>
        <p:scale>
          <a:sx n="50" d="100"/>
          <a:sy n="50" d="100"/>
        </p:scale>
        <p:origin x="215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20CB6-3795-4F0D-9EDE-94734BBDD1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CDB3-D59E-4E14-99D6-5B04FA313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6956124" y="4538630"/>
            <a:ext cx="4124690" cy="2409858"/>
            <a:chOff x="6956124" y="4538630"/>
            <a:chExt cx="4124690" cy="2409858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0553700" y="6336023"/>
              <a:ext cx="527114" cy="56358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0829925" y="6688134"/>
              <a:ext cx="206285" cy="220556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8191953" y="5194685"/>
              <a:ext cx="1589933" cy="1710940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797665" y="4538630"/>
              <a:ext cx="2239417" cy="2409858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483038" y="5633404"/>
              <a:ext cx="1182242" cy="1272221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956124" y="6414442"/>
              <a:ext cx="427057" cy="45660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7227859" y="6223284"/>
              <a:ext cx="611660" cy="653974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 userDrawn="1"/>
        </p:nvGrpSpPr>
        <p:grpSpPr>
          <a:xfrm flipH="1" flipV="1">
            <a:off x="1107710" y="-104650"/>
            <a:ext cx="4124690" cy="2409858"/>
            <a:chOff x="6956124" y="4538630"/>
            <a:chExt cx="4124690" cy="2409858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10553700" y="6336023"/>
              <a:ext cx="527114" cy="56358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0829925" y="6688134"/>
              <a:ext cx="206285" cy="220556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8191953" y="5194685"/>
              <a:ext cx="1589933" cy="1710940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8797665" y="4538630"/>
              <a:ext cx="2239417" cy="2409858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9483038" y="5633404"/>
              <a:ext cx="1182242" cy="1272221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956124" y="6414442"/>
              <a:ext cx="427057" cy="45660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7227859" y="6223284"/>
              <a:ext cx="611660" cy="653974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315764" y="5444725"/>
            <a:ext cx="2694191" cy="1879365"/>
            <a:chOff x="2749864" y="5410255"/>
            <a:chExt cx="2694191" cy="1879365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5032977" y="6449011"/>
              <a:ext cx="411078" cy="439517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5248395" y="6723610"/>
              <a:ext cx="160875" cy="172004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3612044" y="5558921"/>
              <a:ext cx="1239934" cy="1334303"/>
            </a:xfrm>
            <a:prstGeom prst="line">
              <a:avLst/>
            </a:prstGeom>
            <a:ln w="127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549110" y="5410255"/>
              <a:ext cx="1746444" cy="1879365"/>
            </a:xfrm>
            <a:prstGeom prst="line">
              <a:avLst/>
            </a:prstGeom>
            <a:ln w="127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4303741" y="5813273"/>
              <a:ext cx="921990" cy="992161"/>
            </a:xfrm>
            <a:prstGeom prst="line">
              <a:avLst/>
            </a:prstGeom>
            <a:ln w="127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2749864" y="6510167"/>
              <a:ext cx="333047" cy="356087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961781" y="6361089"/>
              <a:ext cx="477012" cy="510012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 userDrawn="1"/>
        </p:nvGrpSpPr>
        <p:grpSpPr>
          <a:xfrm flipH="1" flipV="1">
            <a:off x="120650" y="-458125"/>
            <a:ext cx="2694191" cy="1879365"/>
            <a:chOff x="2749864" y="5410255"/>
            <a:chExt cx="2694191" cy="1879365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5032977" y="6449011"/>
              <a:ext cx="411078" cy="439517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248395" y="6723610"/>
              <a:ext cx="160875" cy="172004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612044" y="5558921"/>
              <a:ext cx="1239934" cy="1334303"/>
            </a:xfrm>
            <a:prstGeom prst="line">
              <a:avLst/>
            </a:prstGeom>
            <a:ln w="127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549110" y="5410255"/>
              <a:ext cx="1746444" cy="1879365"/>
            </a:xfrm>
            <a:prstGeom prst="line">
              <a:avLst/>
            </a:prstGeom>
            <a:ln w="127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303741" y="5813273"/>
              <a:ext cx="921990" cy="992161"/>
            </a:xfrm>
            <a:prstGeom prst="line">
              <a:avLst/>
            </a:prstGeom>
            <a:ln w="127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749864" y="6510167"/>
              <a:ext cx="333047" cy="356087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961781" y="6361089"/>
              <a:ext cx="477012" cy="510012"/>
            </a:xfrm>
            <a:prstGeom prst="line">
              <a:avLst/>
            </a:prstGeom>
            <a:ln w="635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.jpe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.jpeg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8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3" Type="http://schemas.openxmlformats.org/officeDocument/2006/relationships/tags" Target="../tags/tag27.xml"/><Relationship Id="rId2" Type="http://schemas.openxmlformats.org/officeDocument/2006/relationships/image" Target="../media/image1.jpe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椭圆 126"/>
          <p:cNvSpPr/>
          <p:nvPr/>
        </p:nvSpPr>
        <p:spPr>
          <a:xfrm>
            <a:off x="4450080" y="1378370"/>
            <a:ext cx="928013" cy="928015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83091" y="4797631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4"/>
                </a:solidFill>
                <a:effectLst/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开学啦！</a:t>
            </a:r>
            <a:endParaRPr lang="zh-CN" altLang="en-US" sz="4000" b="1" dirty="0">
              <a:solidFill>
                <a:schemeClr val="accent4"/>
              </a:solidFill>
              <a:effectLst/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06543" y="2644618"/>
            <a:ext cx="6779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图灵学院</a:t>
            </a:r>
            <a:r>
              <a:rPr lang="en-US" altLang="zh-CN" sz="48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Java</a:t>
            </a:r>
            <a:r>
              <a:rPr lang="zh-CN" altLang="en-US" sz="48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架构师课程</a:t>
            </a:r>
            <a:endParaRPr lang="zh-CN" altLang="en-US" sz="48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  <a:p>
            <a:pPr algn="ctr"/>
            <a:r>
              <a:rPr lang="zh-CN" altLang="en-US" sz="48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第四期</a:t>
            </a:r>
            <a:endParaRPr lang="zh-CN" altLang="en-US" sz="48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pic>
        <p:nvPicPr>
          <p:cNvPr id="2" name="图片 1" descr="IAEMH{7F18FZ`)~_)HD8P[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pic>
        <p:nvPicPr>
          <p:cNvPr id="3" name="图片 2" descr="resourc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5860" y="458978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7553" y="689511"/>
            <a:ext cx="1354327" cy="1354328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44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02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00" name="任意多边形 5"/>
          <p:cNvSpPr/>
          <p:nvPr>
            <p:custDataLst>
              <p:tags r:id="rId1"/>
            </p:custDataLst>
          </p:nvPr>
        </p:nvSpPr>
        <p:spPr>
          <a:xfrm rot="3190713">
            <a:off x="690246" y="1556587"/>
            <a:ext cx="4306446" cy="4291264"/>
          </a:xfrm>
          <a:custGeom>
            <a:avLst/>
            <a:gdLst>
              <a:gd name="connsiteX0" fmla="*/ 314591 w 6335926"/>
              <a:gd name="connsiteY0" fmla="*/ 5732439 h 6313590"/>
              <a:gd name="connsiteX1" fmla="*/ 314591 w 6335926"/>
              <a:gd name="connsiteY1" fmla="*/ 5732440 h 6313590"/>
              <a:gd name="connsiteX2" fmla="*/ 314591 w 6335926"/>
              <a:gd name="connsiteY2" fmla="*/ 5732440 h 6313590"/>
              <a:gd name="connsiteX3" fmla="*/ 269891 w 6335926"/>
              <a:gd name="connsiteY3" fmla="*/ 3954285 h 6313590"/>
              <a:gd name="connsiteX4" fmla="*/ 581150 w 6335926"/>
              <a:gd name="connsiteY4" fmla="*/ 3627665 h 6313590"/>
              <a:gd name="connsiteX5" fmla="*/ 1869245 w 6335926"/>
              <a:gd name="connsiteY5" fmla="*/ 2339683 h 6313590"/>
              <a:gd name="connsiteX6" fmla="*/ 3394503 w 6335926"/>
              <a:gd name="connsiteY6" fmla="*/ 201296 h 6313590"/>
              <a:gd name="connsiteX7" fmla="*/ 3473469 w 6335926"/>
              <a:gd name="connsiteY7" fmla="*/ 164261 h 6313590"/>
              <a:gd name="connsiteX8" fmla="*/ 3476968 w 6335926"/>
              <a:gd name="connsiteY8" fmla="*/ 162307 h 6313590"/>
              <a:gd name="connsiteX9" fmla="*/ 3483389 w 6335926"/>
              <a:gd name="connsiteY9" fmla="*/ 159608 h 6313590"/>
              <a:gd name="connsiteX10" fmla="*/ 3507940 w 6335926"/>
              <a:gd name="connsiteY10" fmla="*/ 148094 h 6313590"/>
              <a:gd name="connsiteX11" fmla="*/ 3535958 w 6335926"/>
              <a:gd name="connsiteY11" fmla="*/ 137511 h 6313590"/>
              <a:gd name="connsiteX12" fmla="*/ 3624662 w 6335926"/>
              <a:gd name="connsiteY12" fmla="*/ 100223 h 6313590"/>
              <a:gd name="connsiteX13" fmla="*/ 3941559 w 6335926"/>
              <a:gd name="connsiteY13" fmla="*/ 22567 h 6313590"/>
              <a:gd name="connsiteX14" fmla="*/ 4045601 w 6335926"/>
              <a:gd name="connsiteY14" fmla="*/ 12919 h 6313590"/>
              <a:gd name="connsiteX15" fmla="*/ 4051255 w 6335926"/>
              <a:gd name="connsiteY15" fmla="*/ 12113 h 6313590"/>
              <a:gd name="connsiteX16" fmla="*/ 4067503 w 6335926"/>
              <a:gd name="connsiteY16" fmla="*/ 10888 h 6313590"/>
              <a:gd name="connsiteX17" fmla="*/ 4108261 w 6335926"/>
              <a:gd name="connsiteY17" fmla="*/ 7108 h 6313590"/>
              <a:gd name="connsiteX18" fmla="*/ 4117473 w 6335926"/>
              <a:gd name="connsiteY18" fmla="*/ 7119 h 6313590"/>
              <a:gd name="connsiteX19" fmla="*/ 4211846 w 6335926"/>
              <a:gd name="connsiteY19" fmla="*/ 0 h 6313590"/>
              <a:gd name="connsiteX20" fmla="*/ 4237822 w 6335926"/>
              <a:gd name="connsiteY20" fmla="*/ 7257 h 6313590"/>
              <a:gd name="connsiteX21" fmla="*/ 4278799 w 6335926"/>
              <a:gd name="connsiteY21" fmla="*/ 7304 h 6313590"/>
              <a:gd name="connsiteX22" fmla="*/ 5474910 w 6335926"/>
              <a:gd name="connsiteY22" fmla="*/ 451771 h 6313590"/>
              <a:gd name="connsiteX23" fmla="*/ 6315324 w 6335926"/>
              <a:gd name="connsiteY23" fmla="*/ 2287326 h 6313590"/>
              <a:gd name="connsiteX24" fmla="*/ 6306435 w 6335926"/>
              <a:gd name="connsiteY24" fmla="*/ 2326405 h 6313590"/>
              <a:gd name="connsiteX25" fmla="*/ 6307089 w 6335926"/>
              <a:gd name="connsiteY25" fmla="*/ 2342165 h 6313590"/>
              <a:gd name="connsiteX26" fmla="*/ 5609975 w 6335926"/>
              <a:gd name="connsiteY26" fmla="*/ 3937618 h 6313590"/>
              <a:gd name="connsiteX27" fmla="*/ 5496005 w 6335926"/>
              <a:gd name="connsiteY27" fmla="*/ 4021872 h 6313590"/>
              <a:gd name="connsiteX28" fmla="*/ 5329967 w 6335926"/>
              <a:gd name="connsiteY28" fmla="*/ 4173179 h 6313590"/>
              <a:gd name="connsiteX29" fmla="*/ 2419365 w 6335926"/>
              <a:gd name="connsiteY29" fmla="*/ 5998998 h 6313590"/>
              <a:gd name="connsiteX30" fmla="*/ 414686 w 6335926"/>
              <a:gd name="connsiteY30" fmla="*/ 5848921 h 6313590"/>
              <a:gd name="connsiteX31" fmla="*/ 314591 w 6335926"/>
              <a:gd name="connsiteY31" fmla="*/ 5732440 h 6313590"/>
              <a:gd name="connsiteX32" fmla="*/ 226739 w 6335926"/>
              <a:gd name="connsiteY32" fmla="*/ 5606467 h 6313590"/>
              <a:gd name="connsiteX33" fmla="*/ 269891 w 6335926"/>
              <a:gd name="connsiteY33" fmla="*/ 3954285 h 631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35926" h="6313590">
                <a:moveTo>
                  <a:pt x="314591" y="5732439"/>
                </a:moveTo>
                <a:lnTo>
                  <a:pt x="314591" y="5732440"/>
                </a:lnTo>
                <a:lnTo>
                  <a:pt x="314591" y="5732440"/>
                </a:lnTo>
                <a:close/>
                <a:moveTo>
                  <a:pt x="269891" y="3954285"/>
                </a:moveTo>
                <a:cubicBezTo>
                  <a:pt x="354416" y="3833302"/>
                  <a:pt x="458371" y="3722842"/>
                  <a:pt x="581150" y="3627665"/>
                </a:cubicBezTo>
                <a:lnTo>
                  <a:pt x="1869245" y="2339683"/>
                </a:lnTo>
                <a:cubicBezTo>
                  <a:pt x="2401290" y="1927251"/>
                  <a:pt x="2446765" y="691800"/>
                  <a:pt x="3394503" y="201296"/>
                </a:cubicBezTo>
                <a:lnTo>
                  <a:pt x="3473469" y="164261"/>
                </a:lnTo>
                <a:lnTo>
                  <a:pt x="3476968" y="162307"/>
                </a:lnTo>
                <a:lnTo>
                  <a:pt x="3483389" y="159608"/>
                </a:lnTo>
                <a:lnTo>
                  <a:pt x="3507940" y="148094"/>
                </a:lnTo>
                <a:lnTo>
                  <a:pt x="3535958" y="137511"/>
                </a:lnTo>
                <a:lnTo>
                  <a:pt x="3624662" y="100223"/>
                </a:lnTo>
                <a:cubicBezTo>
                  <a:pt x="3725792" y="63989"/>
                  <a:pt x="3831980" y="38079"/>
                  <a:pt x="3941559" y="22567"/>
                </a:cubicBezTo>
                <a:lnTo>
                  <a:pt x="4045601" y="12919"/>
                </a:lnTo>
                <a:lnTo>
                  <a:pt x="4051255" y="12113"/>
                </a:lnTo>
                <a:lnTo>
                  <a:pt x="4067503" y="10888"/>
                </a:lnTo>
                <a:lnTo>
                  <a:pt x="4108261" y="7108"/>
                </a:lnTo>
                <a:lnTo>
                  <a:pt x="4117473" y="7119"/>
                </a:lnTo>
                <a:lnTo>
                  <a:pt x="4211846" y="0"/>
                </a:lnTo>
                <a:lnTo>
                  <a:pt x="4237822" y="7257"/>
                </a:lnTo>
                <a:lnTo>
                  <a:pt x="4278799" y="7304"/>
                </a:lnTo>
                <a:cubicBezTo>
                  <a:pt x="4680223" y="26070"/>
                  <a:pt x="5102756" y="173147"/>
                  <a:pt x="5474910" y="451771"/>
                </a:cubicBezTo>
                <a:cubicBezTo>
                  <a:pt x="6112888" y="929412"/>
                  <a:pt x="6421621" y="1657986"/>
                  <a:pt x="6315324" y="2287326"/>
                </a:cubicBezTo>
                <a:lnTo>
                  <a:pt x="6306435" y="2326405"/>
                </a:lnTo>
                <a:lnTo>
                  <a:pt x="6307089" y="2342165"/>
                </a:lnTo>
                <a:cubicBezTo>
                  <a:pt x="6307089" y="3006304"/>
                  <a:pt x="6030564" y="3591852"/>
                  <a:pt x="5609975" y="3937618"/>
                </a:cubicBezTo>
                <a:lnTo>
                  <a:pt x="5496005" y="4021872"/>
                </a:lnTo>
                <a:lnTo>
                  <a:pt x="5329967" y="4173179"/>
                </a:lnTo>
                <a:cubicBezTo>
                  <a:pt x="4274659" y="5080379"/>
                  <a:pt x="2743541" y="5747702"/>
                  <a:pt x="2419365" y="5998998"/>
                </a:cubicBezTo>
                <a:cubicBezTo>
                  <a:pt x="1805466" y="6474882"/>
                  <a:pt x="938869" y="6399733"/>
                  <a:pt x="414686" y="5848921"/>
                </a:cubicBezTo>
                <a:lnTo>
                  <a:pt x="314591" y="5732440"/>
                </a:lnTo>
                <a:lnTo>
                  <a:pt x="226739" y="5606467"/>
                </a:lnTo>
                <a:cubicBezTo>
                  <a:pt x="-95459" y="5090509"/>
                  <a:pt x="-68212" y="4438216"/>
                  <a:pt x="269891" y="3954285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5645" y="2762885"/>
            <a:ext cx="42557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ts val="24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直播课上课都是在腾讯课堂，可以选择网页版、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PC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客户端、手机客户端、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iPad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等方式上课！每周三、五、日晚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点，老师和班主任都在直播课堂等着你哦！</a:t>
            </a:r>
            <a:br>
              <a:rPr lang="en-US" altLang="zh-CN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</a:br>
            <a:endParaRPr lang="en-US" altLang="zh-CN" sz="1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  <a:p>
            <a:pPr indent="457200" fontAlgn="auto">
              <a:lnSpc>
                <a:spcPts val="2400"/>
              </a:lnSpc>
            </a:pP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ps :QQ 和微信不互通，请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你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使用购买课程的账号登陆腾讯课堂看课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哦！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~~</a:t>
            </a:r>
            <a:endParaRPr lang="en-US" altLang="zh-CN" sz="14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07" name="椭圆 106"/>
          <p:cNvSpPr/>
          <p:nvPr>
            <p:custDataLst>
              <p:tags r:id="rId3"/>
            </p:custDataLst>
          </p:nvPr>
        </p:nvSpPr>
        <p:spPr>
          <a:xfrm>
            <a:off x="1169691" y="584834"/>
            <a:ext cx="398145" cy="39814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751868" y="983108"/>
            <a:ext cx="5212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上课方式及资料获取</a:t>
            </a:r>
            <a:endParaRPr lang="zh-CN" altLang="en-US" sz="4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10312327" y="5660493"/>
            <a:ext cx="964876" cy="942242"/>
          </a:xfrm>
          <a:prstGeom prst="line">
            <a:avLst/>
          </a:prstGeom>
          <a:ln w="127000" cap="rnd" cmpd="sng">
            <a:solidFill>
              <a:srgbClr val="EBCB2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>
            <p:custDataLst>
              <p:tags r:id="rId4"/>
            </p:custDataLst>
          </p:nvPr>
        </p:nvCxnSpPr>
        <p:spPr>
          <a:xfrm flipV="1">
            <a:off x="8683735" y="4309047"/>
            <a:ext cx="852224" cy="832232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>
          <a:xfrm>
            <a:off x="5233602" y="5985123"/>
            <a:ext cx="617635" cy="61763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01" name="椭圆 100"/>
          <p:cNvSpPr/>
          <p:nvPr>
            <p:custDataLst>
              <p:tags r:id="rId5"/>
            </p:custDataLst>
          </p:nvPr>
        </p:nvSpPr>
        <p:spPr>
          <a:xfrm>
            <a:off x="10815449" y="1551305"/>
            <a:ext cx="614612" cy="614613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pic>
        <p:nvPicPr>
          <p:cNvPr id="2" name="图片 1" descr="IAEMH{7F18FZ`)~_)HD8P[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530" y="2374900"/>
            <a:ext cx="6237605" cy="302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>
            <p:custDataLst>
              <p:tags r:id="rId1"/>
            </p:custDataLst>
          </p:nvPr>
        </p:nvSpPr>
        <p:spPr>
          <a:xfrm>
            <a:off x="144238" y="923825"/>
            <a:ext cx="1354327" cy="1354328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19475" y="2786380"/>
            <a:ext cx="497713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ts val="2000"/>
              </a:lnSpc>
            </a:pPr>
            <a:r>
              <a:rPr lang="zh-CN" altLang="en-US" sz="2000" dirty="0">
                <a:solidFill>
                  <a:srgbClr val="323335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课程回放：直播课上完当天的晚些时候，腾讯课堂就会有课程回放，可以选择在腾讯课堂观看回放。</a:t>
            </a:r>
            <a:endParaRPr lang="zh-CN" altLang="en-US" sz="2000" dirty="0">
              <a:solidFill>
                <a:srgbClr val="323335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2570687" y="1891126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录播及回放</a:t>
            </a:r>
            <a:endParaRPr lang="zh-CN" altLang="en-US" sz="28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4" name="arrow-pointing-left-circular-button_20407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33095" y="1311275"/>
            <a:ext cx="377190" cy="579755"/>
          </a:xfrm>
          <a:custGeom>
            <a:avLst/>
            <a:gdLst>
              <a:gd name="connsiteX0" fmla="*/ 147788 w 390121"/>
              <a:gd name="connsiteY0" fmla="*/ 380983 h 606510"/>
              <a:gd name="connsiteX1" fmla="*/ 203660 w 390121"/>
              <a:gd name="connsiteY1" fmla="*/ 408416 h 606510"/>
              <a:gd name="connsiteX2" fmla="*/ 152397 w 390121"/>
              <a:gd name="connsiteY2" fmla="*/ 553957 h 606510"/>
              <a:gd name="connsiteX3" fmla="*/ 145206 w 390121"/>
              <a:gd name="connsiteY3" fmla="*/ 559020 h 606510"/>
              <a:gd name="connsiteX4" fmla="*/ 145114 w 390121"/>
              <a:gd name="connsiteY4" fmla="*/ 559020 h 606510"/>
              <a:gd name="connsiteX5" fmla="*/ 137922 w 390121"/>
              <a:gd name="connsiteY5" fmla="*/ 554049 h 606510"/>
              <a:gd name="connsiteX6" fmla="*/ 110908 w 390121"/>
              <a:gd name="connsiteY6" fmla="*/ 479944 h 606510"/>
              <a:gd name="connsiteX7" fmla="*/ 106298 w 390121"/>
              <a:gd name="connsiteY7" fmla="*/ 475341 h 606510"/>
              <a:gd name="connsiteX8" fmla="*/ 103717 w 390121"/>
              <a:gd name="connsiteY8" fmla="*/ 474881 h 606510"/>
              <a:gd name="connsiteX9" fmla="*/ 99752 w 390121"/>
              <a:gd name="connsiteY9" fmla="*/ 475985 h 606510"/>
              <a:gd name="connsiteX10" fmla="*/ 32170 w 390121"/>
              <a:gd name="connsiteY10" fmla="*/ 516858 h 606510"/>
              <a:gd name="connsiteX11" fmla="*/ 28206 w 390121"/>
              <a:gd name="connsiteY11" fmla="*/ 517963 h 606510"/>
              <a:gd name="connsiteX12" fmla="*/ 23411 w 390121"/>
              <a:gd name="connsiteY12" fmla="*/ 516214 h 606510"/>
              <a:gd name="connsiteX13" fmla="*/ 20922 w 390121"/>
              <a:gd name="connsiteY13" fmla="*/ 507745 h 606510"/>
              <a:gd name="connsiteX14" fmla="*/ 65638 w 390121"/>
              <a:gd name="connsiteY14" fmla="*/ 381167 h 606510"/>
              <a:gd name="connsiteX15" fmla="*/ 68773 w 390121"/>
              <a:gd name="connsiteY15" fmla="*/ 383192 h 606510"/>
              <a:gd name="connsiteX16" fmla="*/ 106298 w 390121"/>
              <a:gd name="connsiteY16" fmla="*/ 392950 h 606510"/>
              <a:gd name="connsiteX17" fmla="*/ 147788 w 390121"/>
              <a:gd name="connsiteY17" fmla="*/ 380983 h 606510"/>
              <a:gd name="connsiteX18" fmla="*/ 318116 w 390121"/>
              <a:gd name="connsiteY18" fmla="*/ 352192 h 606510"/>
              <a:gd name="connsiteX19" fmla="*/ 389716 w 390121"/>
              <a:gd name="connsiteY19" fmla="*/ 555241 h 606510"/>
              <a:gd name="connsiteX20" fmla="*/ 387321 w 390121"/>
              <a:gd name="connsiteY20" fmla="*/ 563710 h 606510"/>
              <a:gd name="connsiteX21" fmla="*/ 378566 w 390121"/>
              <a:gd name="connsiteY21" fmla="*/ 564262 h 606510"/>
              <a:gd name="connsiteX22" fmla="*/ 310928 w 390121"/>
              <a:gd name="connsiteY22" fmla="*/ 523486 h 606510"/>
              <a:gd name="connsiteX23" fmla="*/ 304477 w 390121"/>
              <a:gd name="connsiteY23" fmla="*/ 522842 h 606510"/>
              <a:gd name="connsiteX24" fmla="*/ 299870 w 390121"/>
              <a:gd name="connsiteY24" fmla="*/ 527352 h 606510"/>
              <a:gd name="connsiteX25" fmla="*/ 272778 w 390121"/>
              <a:gd name="connsiteY25" fmla="*/ 601448 h 606510"/>
              <a:gd name="connsiteX26" fmla="*/ 265590 w 390121"/>
              <a:gd name="connsiteY26" fmla="*/ 606510 h 606510"/>
              <a:gd name="connsiteX27" fmla="*/ 258402 w 390121"/>
              <a:gd name="connsiteY27" fmla="*/ 601356 h 606510"/>
              <a:gd name="connsiteX28" fmla="*/ 218409 w 390121"/>
              <a:gd name="connsiteY28" fmla="*/ 488049 h 606510"/>
              <a:gd name="connsiteX29" fmla="*/ 251122 w 390121"/>
              <a:gd name="connsiteY29" fmla="*/ 395361 h 606510"/>
              <a:gd name="connsiteX30" fmla="*/ 281348 w 390121"/>
              <a:gd name="connsiteY30" fmla="*/ 354953 h 606510"/>
              <a:gd name="connsiteX31" fmla="*/ 294986 w 390121"/>
              <a:gd name="connsiteY31" fmla="*/ 356150 h 606510"/>
              <a:gd name="connsiteX32" fmla="*/ 318116 w 390121"/>
              <a:gd name="connsiteY32" fmla="*/ 352192 h 606510"/>
              <a:gd name="connsiteX33" fmla="*/ 182774 w 390121"/>
              <a:gd name="connsiteY33" fmla="*/ 111352 h 606510"/>
              <a:gd name="connsiteX34" fmla="*/ 255739 w 390121"/>
              <a:gd name="connsiteY34" fmla="*/ 184211 h 606510"/>
              <a:gd name="connsiteX35" fmla="*/ 182774 w 390121"/>
              <a:gd name="connsiteY35" fmla="*/ 257070 h 606510"/>
              <a:gd name="connsiteX36" fmla="*/ 109809 w 390121"/>
              <a:gd name="connsiteY36" fmla="*/ 184211 h 606510"/>
              <a:gd name="connsiteX37" fmla="*/ 182774 w 390121"/>
              <a:gd name="connsiteY37" fmla="*/ 111352 h 606510"/>
              <a:gd name="connsiteX38" fmla="*/ 182777 w 390121"/>
              <a:gd name="connsiteY38" fmla="*/ 71066 h 606510"/>
              <a:gd name="connsiteX39" fmla="*/ 69399 w 390121"/>
              <a:gd name="connsiteY39" fmla="*/ 184200 h 606510"/>
              <a:gd name="connsiteX40" fmla="*/ 182777 w 390121"/>
              <a:gd name="connsiteY40" fmla="*/ 297427 h 606510"/>
              <a:gd name="connsiteX41" fmla="*/ 296064 w 390121"/>
              <a:gd name="connsiteY41" fmla="*/ 184200 h 606510"/>
              <a:gd name="connsiteX42" fmla="*/ 182777 w 390121"/>
              <a:gd name="connsiteY42" fmla="*/ 71066 h 606510"/>
              <a:gd name="connsiteX43" fmla="*/ 237168 w 390121"/>
              <a:gd name="connsiteY43" fmla="*/ 29923 h 606510"/>
              <a:gd name="connsiteX44" fmla="*/ 237982 w 390121"/>
              <a:gd name="connsiteY44" fmla="*/ 29923 h 606510"/>
              <a:gd name="connsiteX45" fmla="*/ 238729 w 390121"/>
              <a:gd name="connsiteY45" fmla="*/ 31391 h 606510"/>
              <a:gd name="connsiteX46" fmla="*/ 238729 w 390121"/>
              <a:gd name="connsiteY46" fmla="*/ 31483 h 606510"/>
              <a:gd name="connsiteX47" fmla="*/ 239812 w 390121"/>
              <a:gd name="connsiteY47" fmla="*/ 33022 h 606510"/>
              <a:gd name="connsiteX48" fmla="*/ 237168 w 390121"/>
              <a:gd name="connsiteY48" fmla="*/ 33022 h 606510"/>
              <a:gd name="connsiteX49" fmla="*/ 237657 w 390121"/>
              <a:gd name="connsiteY49" fmla="*/ 29285 h 606510"/>
              <a:gd name="connsiteX50" fmla="*/ 241131 w 390121"/>
              <a:gd name="connsiteY50" fmla="*/ 29285 h 606510"/>
              <a:gd name="connsiteX51" fmla="*/ 241131 w 390121"/>
              <a:gd name="connsiteY51" fmla="*/ 33660 h 606510"/>
              <a:gd name="connsiteX52" fmla="*/ 240261 w 390121"/>
              <a:gd name="connsiteY52" fmla="*/ 33660 h 606510"/>
              <a:gd name="connsiteX53" fmla="*/ 239812 w 390121"/>
              <a:gd name="connsiteY53" fmla="*/ 33022 h 606510"/>
              <a:gd name="connsiteX54" fmla="*/ 240578 w 390121"/>
              <a:gd name="connsiteY54" fmla="*/ 33022 h 606510"/>
              <a:gd name="connsiteX55" fmla="*/ 240578 w 390121"/>
              <a:gd name="connsiteY55" fmla="*/ 29923 h 606510"/>
              <a:gd name="connsiteX56" fmla="*/ 237982 w 390121"/>
              <a:gd name="connsiteY56" fmla="*/ 29923 h 606510"/>
              <a:gd name="connsiteX57" fmla="*/ 201950 w 390121"/>
              <a:gd name="connsiteY57" fmla="*/ 0 h 606510"/>
              <a:gd name="connsiteX58" fmla="*/ 207757 w 390121"/>
              <a:gd name="connsiteY58" fmla="*/ 460 h 606510"/>
              <a:gd name="connsiteX59" fmla="*/ 228290 w 390121"/>
              <a:gd name="connsiteY59" fmla="*/ 10885 h 606510"/>
              <a:gd name="connsiteX60" fmla="*/ 237657 w 390121"/>
              <a:gd name="connsiteY60" fmla="*/ 29285 h 606510"/>
              <a:gd name="connsiteX61" fmla="*/ 236615 w 390121"/>
              <a:gd name="connsiteY61" fmla="*/ 29285 h 606510"/>
              <a:gd name="connsiteX62" fmla="*/ 236615 w 390121"/>
              <a:gd name="connsiteY62" fmla="*/ 33660 h 606510"/>
              <a:gd name="connsiteX63" fmla="*/ 240261 w 390121"/>
              <a:gd name="connsiteY63" fmla="*/ 33660 h 606510"/>
              <a:gd name="connsiteX64" fmla="*/ 252648 w 390121"/>
              <a:gd name="connsiteY64" fmla="*/ 51274 h 606510"/>
              <a:gd name="connsiteX65" fmla="*/ 265922 w 390121"/>
              <a:gd name="connsiteY65" fmla="*/ 54680 h 606510"/>
              <a:gd name="connsiteX66" fmla="*/ 276799 w 390121"/>
              <a:gd name="connsiteY66" fmla="*/ 52471 h 606510"/>
              <a:gd name="connsiteX67" fmla="*/ 291455 w 390121"/>
              <a:gd name="connsiteY67" fmla="*/ 49433 h 606510"/>
              <a:gd name="connsiteX68" fmla="*/ 319569 w 390121"/>
              <a:gd name="connsiteY68" fmla="*/ 62229 h 606510"/>
              <a:gd name="connsiteX69" fmla="*/ 323348 w 390121"/>
              <a:gd name="connsiteY69" fmla="*/ 105862 h 606510"/>
              <a:gd name="connsiteX70" fmla="*/ 321228 w 390121"/>
              <a:gd name="connsiteY70" fmla="*/ 129981 h 606510"/>
              <a:gd name="connsiteX71" fmla="*/ 339019 w 390121"/>
              <a:gd name="connsiteY71" fmla="*/ 146366 h 606510"/>
              <a:gd name="connsiteX72" fmla="*/ 365474 w 390121"/>
              <a:gd name="connsiteY72" fmla="*/ 181347 h 606510"/>
              <a:gd name="connsiteX73" fmla="*/ 340217 w 390121"/>
              <a:gd name="connsiteY73" fmla="*/ 217156 h 606510"/>
              <a:gd name="connsiteX74" fmla="*/ 323164 w 390121"/>
              <a:gd name="connsiteY74" fmla="*/ 234278 h 606510"/>
              <a:gd name="connsiteX75" fmla="*/ 326114 w 390121"/>
              <a:gd name="connsiteY75" fmla="*/ 258212 h 606510"/>
              <a:gd name="connsiteX76" fmla="*/ 323901 w 390121"/>
              <a:gd name="connsiteY76" fmla="*/ 302030 h 606510"/>
              <a:gd name="connsiteX77" fmla="*/ 294958 w 390121"/>
              <a:gd name="connsiteY77" fmla="*/ 315838 h 606510"/>
              <a:gd name="connsiteX78" fmla="*/ 281592 w 390121"/>
              <a:gd name="connsiteY78" fmla="*/ 313353 h 606510"/>
              <a:gd name="connsiteX79" fmla="*/ 281592 w 390121"/>
              <a:gd name="connsiteY79" fmla="*/ 313260 h 606510"/>
              <a:gd name="connsiteX80" fmla="*/ 271637 w 390121"/>
              <a:gd name="connsiteY80" fmla="*/ 311419 h 606510"/>
              <a:gd name="connsiteX81" fmla="*/ 257441 w 390121"/>
              <a:gd name="connsiteY81" fmla="*/ 315378 h 606510"/>
              <a:gd name="connsiteX82" fmla="*/ 244352 w 390121"/>
              <a:gd name="connsiteY82" fmla="*/ 335722 h 606510"/>
              <a:gd name="connsiteX83" fmla="*/ 214486 w 390121"/>
              <a:gd name="connsiteY83" fmla="*/ 367757 h 606510"/>
              <a:gd name="connsiteX84" fmla="*/ 207297 w 390121"/>
              <a:gd name="connsiteY84" fmla="*/ 368493 h 606510"/>
              <a:gd name="connsiteX85" fmla="*/ 174758 w 390121"/>
              <a:gd name="connsiteY85" fmla="*/ 349254 h 606510"/>
              <a:gd name="connsiteX86" fmla="*/ 174666 w 390121"/>
              <a:gd name="connsiteY86" fmla="*/ 349254 h 606510"/>
              <a:gd name="connsiteX87" fmla="*/ 154940 w 390121"/>
              <a:gd name="connsiteY87" fmla="*/ 335354 h 606510"/>
              <a:gd name="connsiteX88" fmla="*/ 150607 w 390121"/>
              <a:gd name="connsiteY88" fmla="*/ 335077 h 606510"/>
              <a:gd name="connsiteX89" fmla="*/ 131803 w 390121"/>
              <a:gd name="connsiteY89" fmla="*/ 342534 h 606510"/>
              <a:gd name="connsiteX90" fmla="*/ 106270 w 390121"/>
              <a:gd name="connsiteY90" fmla="*/ 352568 h 606510"/>
              <a:gd name="connsiteX91" fmla="*/ 88295 w 390121"/>
              <a:gd name="connsiteY91" fmla="*/ 347965 h 606510"/>
              <a:gd name="connsiteX92" fmla="*/ 69675 w 390121"/>
              <a:gd name="connsiteY92" fmla="*/ 308658 h 606510"/>
              <a:gd name="connsiteX93" fmla="*/ 63500 w 390121"/>
              <a:gd name="connsiteY93" fmla="*/ 284908 h 606510"/>
              <a:gd name="connsiteX94" fmla="*/ 42760 w 390121"/>
              <a:gd name="connsiteY94" fmla="*/ 275426 h 606510"/>
              <a:gd name="connsiteX95" fmla="*/ 41193 w 390121"/>
              <a:gd name="connsiteY95" fmla="*/ 275518 h 606510"/>
              <a:gd name="connsiteX96" fmla="*/ 39165 w 390121"/>
              <a:gd name="connsiteY96" fmla="*/ 275518 h 606510"/>
              <a:gd name="connsiteX97" fmla="*/ 4414 w 390121"/>
              <a:gd name="connsiteY97" fmla="*/ 251676 h 606510"/>
              <a:gd name="connsiteX98" fmla="*/ 15752 w 390121"/>
              <a:gd name="connsiteY98" fmla="*/ 209423 h 606510"/>
              <a:gd name="connsiteX99" fmla="*/ 25983 w 390121"/>
              <a:gd name="connsiteY99" fmla="*/ 187514 h 606510"/>
              <a:gd name="connsiteX100" fmla="*/ 15014 w 390121"/>
              <a:gd name="connsiteY100" fmla="*/ 166066 h 606510"/>
              <a:gd name="connsiteX101" fmla="*/ 14922 w 390121"/>
              <a:gd name="connsiteY101" fmla="*/ 165974 h 606510"/>
              <a:gd name="connsiteX102" fmla="*/ 2017 w 390121"/>
              <a:gd name="connsiteY102" fmla="*/ 124089 h 606510"/>
              <a:gd name="connsiteX103" fmla="*/ 37229 w 390121"/>
              <a:gd name="connsiteY103" fmla="*/ 99050 h 606510"/>
              <a:gd name="connsiteX104" fmla="*/ 37966 w 390121"/>
              <a:gd name="connsiteY104" fmla="*/ 99050 h 606510"/>
              <a:gd name="connsiteX105" fmla="*/ 38519 w 390121"/>
              <a:gd name="connsiteY105" fmla="*/ 99050 h 606510"/>
              <a:gd name="connsiteX106" fmla="*/ 59905 w 390121"/>
              <a:gd name="connsiteY106" fmla="*/ 88832 h 606510"/>
              <a:gd name="connsiteX107" fmla="*/ 65343 w 390121"/>
              <a:gd name="connsiteY107" fmla="*/ 65266 h 606510"/>
              <a:gd name="connsiteX108" fmla="*/ 82304 w 390121"/>
              <a:gd name="connsiteY108" fmla="*/ 24947 h 606510"/>
              <a:gd name="connsiteX109" fmla="*/ 101569 w 390121"/>
              <a:gd name="connsiteY109" fmla="*/ 19608 h 606510"/>
              <a:gd name="connsiteX110" fmla="*/ 126088 w 390121"/>
              <a:gd name="connsiteY110" fmla="*/ 28721 h 606510"/>
              <a:gd name="connsiteX111" fmla="*/ 144155 w 390121"/>
              <a:gd name="connsiteY111" fmla="*/ 35533 h 606510"/>
              <a:gd name="connsiteX112" fmla="*/ 149409 w 390121"/>
              <a:gd name="connsiteY112" fmla="*/ 34981 h 606510"/>
              <a:gd name="connsiteX113" fmla="*/ 168674 w 390121"/>
              <a:gd name="connsiteY113" fmla="*/ 20436 h 606510"/>
              <a:gd name="connsiteX114" fmla="*/ 201950 w 390121"/>
              <a:gd name="connsiteY114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90121" h="606510">
                <a:moveTo>
                  <a:pt x="147788" y="380983"/>
                </a:moveTo>
                <a:cubicBezTo>
                  <a:pt x="161617" y="397461"/>
                  <a:pt x="181901" y="407311"/>
                  <a:pt x="203660" y="408416"/>
                </a:cubicBezTo>
                <a:lnTo>
                  <a:pt x="152397" y="553957"/>
                </a:lnTo>
                <a:cubicBezTo>
                  <a:pt x="151291" y="556995"/>
                  <a:pt x="148433" y="559020"/>
                  <a:pt x="145206" y="559020"/>
                </a:cubicBezTo>
                <a:lnTo>
                  <a:pt x="145114" y="559020"/>
                </a:lnTo>
                <a:cubicBezTo>
                  <a:pt x="141887" y="559020"/>
                  <a:pt x="139029" y="556995"/>
                  <a:pt x="137922" y="554049"/>
                </a:cubicBezTo>
                <a:lnTo>
                  <a:pt x="110908" y="479944"/>
                </a:lnTo>
                <a:cubicBezTo>
                  <a:pt x="110078" y="477734"/>
                  <a:pt x="108419" y="476077"/>
                  <a:pt x="106298" y="475341"/>
                </a:cubicBezTo>
                <a:cubicBezTo>
                  <a:pt x="105376" y="475065"/>
                  <a:pt x="104546" y="474881"/>
                  <a:pt x="103717" y="474881"/>
                </a:cubicBezTo>
                <a:cubicBezTo>
                  <a:pt x="102334" y="474881"/>
                  <a:pt x="100951" y="475249"/>
                  <a:pt x="99752" y="475985"/>
                </a:cubicBezTo>
                <a:lnTo>
                  <a:pt x="32170" y="516858"/>
                </a:lnTo>
                <a:cubicBezTo>
                  <a:pt x="30880" y="517595"/>
                  <a:pt x="29589" y="517963"/>
                  <a:pt x="28206" y="517963"/>
                </a:cubicBezTo>
                <a:cubicBezTo>
                  <a:pt x="26454" y="517963"/>
                  <a:pt x="24794" y="517318"/>
                  <a:pt x="23411" y="516214"/>
                </a:cubicBezTo>
                <a:cubicBezTo>
                  <a:pt x="20830" y="514189"/>
                  <a:pt x="19908" y="510782"/>
                  <a:pt x="20922" y="507745"/>
                </a:cubicBezTo>
                <a:lnTo>
                  <a:pt x="65638" y="381167"/>
                </a:lnTo>
                <a:cubicBezTo>
                  <a:pt x="66653" y="381904"/>
                  <a:pt x="67667" y="382640"/>
                  <a:pt x="68773" y="383192"/>
                </a:cubicBezTo>
                <a:cubicBezTo>
                  <a:pt x="80206" y="389544"/>
                  <a:pt x="93206" y="392950"/>
                  <a:pt x="106298" y="392950"/>
                </a:cubicBezTo>
                <a:cubicBezTo>
                  <a:pt x="121142" y="392950"/>
                  <a:pt x="135433" y="388716"/>
                  <a:pt x="147788" y="380983"/>
                </a:cubicBezTo>
                <a:close/>
                <a:moveTo>
                  <a:pt x="318116" y="352192"/>
                </a:moveTo>
                <a:lnTo>
                  <a:pt x="389716" y="555241"/>
                </a:lnTo>
                <a:cubicBezTo>
                  <a:pt x="390730" y="558279"/>
                  <a:pt x="389809" y="561592"/>
                  <a:pt x="387321" y="563710"/>
                </a:cubicBezTo>
                <a:cubicBezTo>
                  <a:pt x="384832" y="565734"/>
                  <a:pt x="381331" y="565919"/>
                  <a:pt x="378566" y="564262"/>
                </a:cubicBezTo>
                <a:lnTo>
                  <a:pt x="310928" y="523486"/>
                </a:lnTo>
                <a:cubicBezTo>
                  <a:pt x="308993" y="522290"/>
                  <a:pt x="306597" y="522013"/>
                  <a:pt x="304477" y="522842"/>
                </a:cubicBezTo>
                <a:cubicBezTo>
                  <a:pt x="302266" y="523578"/>
                  <a:pt x="300607" y="525235"/>
                  <a:pt x="299870" y="527352"/>
                </a:cubicBezTo>
                <a:lnTo>
                  <a:pt x="272778" y="601448"/>
                </a:lnTo>
                <a:cubicBezTo>
                  <a:pt x="271672" y="604485"/>
                  <a:pt x="268815" y="606510"/>
                  <a:pt x="265590" y="606510"/>
                </a:cubicBezTo>
                <a:cubicBezTo>
                  <a:pt x="262365" y="606510"/>
                  <a:pt x="259508" y="604393"/>
                  <a:pt x="258402" y="601356"/>
                </a:cubicBezTo>
                <a:lnTo>
                  <a:pt x="218409" y="488049"/>
                </a:lnTo>
                <a:lnTo>
                  <a:pt x="251122" y="395361"/>
                </a:lnTo>
                <a:cubicBezTo>
                  <a:pt x="265314" y="385788"/>
                  <a:pt x="276003" y="371613"/>
                  <a:pt x="281348" y="354953"/>
                </a:cubicBezTo>
                <a:cubicBezTo>
                  <a:pt x="285863" y="355782"/>
                  <a:pt x="290378" y="356150"/>
                  <a:pt x="294986" y="356150"/>
                </a:cubicBezTo>
                <a:cubicBezTo>
                  <a:pt x="303003" y="356150"/>
                  <a:pt x="310744" y="354493"/>
                  <a:pt x="318116" y="352192"/>
                </a:cubicBezTo>
                <a:close/>
                <a:moveTo>
                  <a:pt x="182774" y="111352"/>
                </a:moveTo>
                <a:cubicBezTo>
                  <a:pt x="223071" y="111352"/>
                  <a:pt x="255739" y="143972"/>
                  <a:pt x="255739" y="184211"/>
                </a:cubicBezTo>
                <a:cubicBezTo>
                  <a:pt x="255739" y="224450"/>
                  <a:pt x="223071" y="257070"/>
                  <a:pt x="182774" y="257070"/>
                </a:cubicBezTo>
                <a:cubicBezTo>
                  <a:pt x="142477" y="257070"/>
                  <a:pt x="109809" y="224450"/>
                  <a:pt x="109809" y="184211"/>
                </a:cubicBezTo>
                <a:cubicBezTo>
                  <a:pt x="109809" y="143972"/>
                  <a:pt x="142477" y="111352"/>
                  <a:pt x="182774" y="111352"/>
                </a:cubicBezTo>
                <a:close/>
                <a:moveTo>
                  <a:pt x="182777" y="71066"/>
                </a:moveTo>
                <a:cubicBezTo>
                  <a:pt x="120281" y="71066"/>
                  <a:pt x="69399" y="121788"/>
                  <a:pt x="69399" y="184200"/>
                </a:cubicBezTo>
                <a:cubicBezTo>
                  <a:pt x="69399" y="246613"/>
                  <a:pt x="120281" y="297427"/>
                  <a:pt x="182777" y="297427"/>
                </a:cubicBezTo>
                <a:cubicBezTo>
                  <a:pt x="245274" y="297427"/>
                  <a:pt x="296064" y="246613"/>
                  <a:pt x="296064" y="184200"/>
                </a:cubicBezTo>
                <a:cubicBezTo>
                  <a:pt x="296064" y="121788"/>
                  <a:pt x="245274" y="71066"/>
                  <a:pt x="182777" y="71066"/>
                </a:cubicBezTo>
                <a:close/>
                <a:moveTo>
                  <a:pt x="237168" y="29923"/>
                </a:moveTo>
                <a:lnTo>
                  <a:pt x="237982" y="29923"/>
                </a:lnTo>
                <a:lnTo>
                  <a:pt x="238729" y="31391"/>
                </a:lnTo>
                <a:lnTo>
                  <a:pt x="238729" y="31483"/>
                </a:lnTo>
                <a:lnTo>
                  <a:pt x="239812" y="33022"/>
                </a:lnTo>
                <a:lnTo>
                  <a:pt x="237168" y="33022"/>
                </a:lnTo>
                <a:close/>
                <a:moveTo>
                  <a:pt x="237657" y="29285"/>
                </a:moveTo>
                <a:lnTo>
                  <a:pt x="241131" y="29285"/>
                </a:lnTo>
                <a:lnTo>
                  <a:pt x="241131" y="33660"/>
                </a:lnTo>
                <a:lnTo>
                  <a:pt x="240261" y="33660"/>
                </a:lnTo>
                <a:lnTo>
                  <a:pt x="239812" y="33022"/>
                </a:lnTo>
                <a:lnTo>
                  <a:pt x="240578" y="33022"/>
                </a:lnTo>
                <a:lnTo>
                  <a:pt x="240578" y="29923"/>
                </a:lnTo>
                <a:lnTo>
                  <a:pt x="237982" y="29923"/>
                </a:lnTo>
                <a:close/>
                <a:moveTo>
                  <a:pt x="201950" y="0"/>
                </a:moveTo>
                <a:cubicBezTo>
                  <a:pt x="203886" y="0"/>
                  <a:pt x="205822" y="184"/>
                  <a:pt x="207757" y="460"/>
                </a:cubicBezTo>
                <a:cubicBezTo>
                  <a:pt x="215731" y="1703"/>
                  <a:pt x="222852" y="5454"/>
                  <a:pt x="228290" y="10885"/>
                </a:cubicBezTo>
                <a:lnTo>
                  <a:pt x="237657" y="29285"/>
                </a:lnTo>
                <a:lnTo>
                  <a:pt x="236615" y="29285"/>
                </a:lnTo>
                <a:lnTo>
                  <a:pt x="236615" y="33660"/>
                </a:lnTo>
                <a:lnTo>
                  <a:pt x="240261" y="33660"/>
                </a:lnTo>
                <a:lnTo>
                  <a:pt x="252648" y="51274"/>
                </a:lnTo>
                <a:cubicBezTo>
                  <a:pt x="256796" y="53484"/>
                  <a:pt x="261313" y="54680"/>
                  <a:pt x="265922" y="54680"/>
                </a:cubicBezTo>
                <a:cubicBezTo>
                  <a:pt x="269609" y="54680"/>
                  <a:pt x="273296" y="53944"/>
                  <a:pt x="276799" y="52471"/>
                </a:cubicBezTo>
                <a:cubicBezTo>
                  <a:pt x="281500" y="50446"/>
                  <a:pt x="286477" y="49433"/>
                  <a:pt x="291455" y="49433"/>
                </a:cubicBezTo>
                <a:cubicBezTo>
                  <a:pt x="301963" y="49433"/>
                  <a:pt x="312287" y="53944"/>
                  <a:pt x="319569" y="62229"/>
                </a:cubicBezTo>
                <a:cubicBezTo>
                  <a:pt x="330170" y="74380"/>
                  <a:pt x="331737" y="92054"/>
                  <a:pt x="323348" y="105862"/>
                </a:cubicBezTo>
                <a:cubicBezTo>
                  <a:pt x="319016" y="113135"/>
                  <a:pt x="318186" y="122064"/>
                  <a:pt x="321228" y="129981"/>
                </a:cubicBezTo>
                <a:cubicBezTo>
                  <a:pt x="324270" y="137805"/>
                  <a:pt x="330815" y="143881"/>
                  <a:pt x="339019" y="146366"/>
                </a:cubicBezTo>
                <a:cubicBezTo>
                  <a:pt x="354412" y="151061"/>
                  <a:pt x="365105" y="165145"/>
                  <a:pt x="365474" y="181347"/>
                </a:cubicBezTo>
                <a:cubicBezTo>
                  <a:pt x="365750" y="197456"/>
                  <a:pt x="355611" y="211909"/>
                  <a:pt x="340217" y="217156"/>
                </a:cubicBezTo>
                <a:cubicBezTo>
                  <a:pt x="332197" y="219918"/>
                  <a:pt x="325929" y="226269"/>
                  <a:pt x="323164" y="234278"/>
                </a:cubicBezTo>
                <a:cubicBezTo>
                  <a:pt x="320399" y="242287"/>
                  <a:pt x="321505" y="251124"/>
                  <a:pt x="326114" y="258212"/>
                </a:cubicBezTo>
                <a:cubicBezTo>
                  <a:pt x="335055" y="271744"/>
                  <a:pt x="334133" y="289418"/>
                  <a:pt x="323901" y="302030"/>
                </a:cubicBezTo>
                <a:cubicBezTo>
                  <a:pt x="316712" y="310867"/>
                  <a:pt x="306019" y="315838"/>
                  <a:pt x="294958" y="315838"/>
                </a:cubicBezTo>
                <a:cubicBezTo>
                  <a:pt x="290441" y="315838"/>
                  <a:pt x="285924" y="315010"/>
                  <a:pt x="281592" y="313353"/>
                </a:cubicBezTo>
                <a:lnTo>
                  <a:pt x="281592" y="313260"/>
                </a:lnTo>
                <a:cubicBezTo>
                  <a:pt x="278366" y="312064"/>
                  <a:pt x="274955" y="311419"/>
                  <a:pt x="271637" y="311419"/>
                </a:cubicBezTo>
                <a:cubicBezTo>
                  <a:pt x="266751" y="311419"/>
                  <a:pt x="261774" y="312800"/>
                  <a:pt x="257441" y="315378"/>
                </a:cubicBezTo>
                <a:cubicBezTo>
                  <a:pt x="250159" y="319796"/>
                  <a:pt x="245366" y="327253"/>
                  <a:pt x="244352" y="335722"/>
                </a:cubicBezTo>
                <a:cubicBezTo>
                  <a:pt x="242416" y="351739"/>
                  <a:pt x="230341" y="364719"/>
                  <a:pt x="214486" y="367757"/>
                </a:cubicBezTo>
                <a:cubicBezTo>
                  <a:pt x="212090" y="368217"/>
                  <a:pt x="209693" y="368493"/>
                  <a:pt x="207297" y="368493"/>
                </a:cubicBezTo>
                <a:cubicBezTo>
                  <a:pt x="194023" y="368493"/>
                  <a:pt x="181395" y="361313"/>
                  <a:pt x="174758" y="349254"/>
                </a:cubicBezTo>
                <a:lnTo>
                  <a:pt x="174666" y="349254"/>
                </a:lnTo>
                <a:cubicBezTo>
                  <a:pt x="170610" y="341797"/>
                  <a:pt x="163328" y="336734"/>
                  <a:pt x="154940" y="335354"/>
                </a:cubicBezTo>
                <a:cubicBezTo>
                  <a:pt x="153465" y="335169"/>
                  <a:pt x="152082" y="335077"/>
                  <a:pt x="150607" y="335077"/>
                </a:cubicBezTo>
                <a:cubicBezTo>
                  <a:pt x="143694" y="335077"/>
                  <a:pt x="136965" y="337655"/>
                  <a:pt x="131803" y="342534"/>
                </a:cubicBezTo>
                <a:cubicBezTo>
                  <a:pt x="124705" y="349162"/>
                  <a:pt x="115488" y="352568"/>
                  <a:pt x="106270" y="352568"/>
                </a:cubicBezTo>
                <a:cubicBezTo>
                  <a:pt x="100094" y="352568"/>
                  <a:pt x="93918" y="351095"/>
                  <a:pt x="88295" y="347965"/>
                </a:cubicBezTo>
                <a:cubicBezTo>
                  <a:pt x="74100" y="340140"/>
                  <a:pt x="66541" y="324491"/>
                  <a:pt x="69675" y="308658"/>
                </a:cubicBezTo>
                <a:cubicBezTo>
                  <a:pt x="71335" y="300373"/>
                  <a:pt x="69030" y="291260"/>
                  <a:pt x="63500" y="284908"/>
                </a:cubicBezTo>
                <a:cubicBezTo>
                  <a:pt x="58245" y="278924"/>
                  <a:pt x="50687" y="275426"/>
                  <a:pt x="42760" y="275426"/>
                </a:cubicBezTo>
                <a:cubicBezTo>
                  <a:pt x="42207" y="275426"/>
                  <a:pt x="41746" y="275426"/>
                  <a:pt x="41193" y="275518"/>
                </a:cubicBezTo>
                <a:cubicBezTo>
                  <a:pt x="40547" y="275518"/>
                  <a:pt x="39810" y="275518"/>
                  <a:pt x="39165" y="275518"/>
                </a:cubicBezTo>
                <a:cubicBezTo>
                  <a:pt x="23771" y="275518"/>
                  <a:pt x="9944" y="266129"/>
                  <a:pt x="4414" y="251676"/>
                </a:cubicBezTo>
                <a:cubicBezTo>
                  <a:pt x="-1394" y="236671"/>
                  <a:pt x="3123" y="219549"/>
                  <a:pt x="15752" y="209423"/>
                </a:cubicBezTo>
                <a:cubicBezTo>
                  <a:pt x="22388" y="204084"/>
                  <a:pt x="26168" y="195983"/>
                  <a:pt x="25983" y="187514"/>
                </a:cubicBezTo>
                <a:cubicBezTo>
                  <a:pt x="25799" y="179045"/>
                  <a:pt x="21743" y="171129"/>
                  <a:pt x="15014" y="166066"/>
                </a:cubicBezTo>
                <a:lnTo>
                  <a:pt x="14922" y="165974"/>
                </a:lnTo>
                <a:cubicBezTo>
                  <a:pt x="2017" y="156308"/>
                  <a:pt x="-3237" y="139370"/>
                  <a:pt x="2017" y="124089"/>
                </a:cubicBezTo>
                <a:cubicBezTo>
                  <a:pt x="7179" y="109084"/>
                  <a:pt x="21374" y="99050"/>
                  <a:pt x="37229" y="99050"/>
                </a:cubicBezTo>
                <a:cubicBezTo>
                  <a:pt x="37505" y="99050"/>
                  <a:pt x="37782" y="99050"/>
                  <a:pt x="37966" y="99050"/>
                </a:cubicBezTo>
                <a:lnTo>
                  <a:pt x="38519" y="99050"/>
                </a:lnTo>
                <a:cubicBezTo>
                  <a:pt x="46815" y="99050"/>
                  <a:pt x="54650" y="95276"/>
                  <a:pt x="59905" y="88832"/>
                </a:cubicBezTo>
                <a:cubicBezTo>
                  <a:pt x="65251" y="82204"/>
                  <a:pt x="67279" y="73551"/>
                  <a:pt x="65343" y="65266"/>
                </a:cubicBezTo>
                <a:cubicBezTo>
                  <a:pt x="61656" y="49525"/>
                  <a:pt x="68477" y="33232"/>
                  <a:pt x="82304" y="24947"/>
                </a:cubicBezTo>
                <a:cubicBezTo>
                  <a:pt x="88295" y="21357"/>
                  <a:pt x="94932" y="19608"/>
                  <a:pt x="101569" y="19608"/>
                </a:cubicBezTo>
                <a:cubicBezTo>
                  <a:pt x="110326" y="19608"/>
                  <a:pt x="119083" y="22645"/>
                  <a:pt x="126088" y="28721"/>
                </a:cubicBezTo>
                <a:cubicBezTo>
                  <a:pt x="131158" y="33140"/>
                  <a:pt x="137518" y="35533"/>
                  <a:pt x="144155" y="35533"/>
                </a:cubicBezTo>
                <a:cubicBezTo>
                  <a:pt x="145906" y="35533"/>
                  <a:pt x="147658" y="35349"/>
                  <a:pt x="149409" y="34981"/>
                </a:cubicBezTo>
                <a:cubicBezTo>
                  <a:pt x="157705" y="33416"/>
                  <a:pt x="164895" y="27985"/>
                  <a:pt x="168674" y="20436"/>
                </a:cubicBezTo>
                <a:cubicBezTo>
                  <a:pt x="175127" y="7733"/>
                  <a:pt x="188031" y="0"/>
                  <a:pt x="201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4"/>
            </p:custDataLst>
          </p:nvPr>
        </p:nvSpPr>
        <p:spPr>
          <a:xfrm>
            <a:off x="145061" y="2898322"/>
            <a:ext cx="1354327" cy="1354328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6" name="arrow-pointing-left-circular-button_20407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579113" y="3282335"/>
            <a:ext cx="483682" cy="586303"/>
          </a:xfrm>
          <a:custGeom>
            <a:avLst/>
            <a:gdLst>
              <a:gd name="T0" fmla="*/ 3371 w 4233"/>
              <a:gd name="T1" fmla="*/ 2445 h 5139"/>
              <a:gd name="T2" fmla="*/ 4052 w 4233"/>
              <a:gd name="T3" fmla="*/ 1697 h 5139"/>
              <a:gd name="T4" fmla="*/ 4097 w 4233"/>
              <a:gd name="T5" fmla="*/ 839 h 5139"/>
              <a:gd name="T6" fmla="*/ 3603 w 4233"/>
              <a:gd name="T7" fmla="*/ 495 h 5139"/>
              <a:gd name="T8" fmla="*/ 3287 w 4233"/>
              <a:gd name="T9" fmla="*/ 517 h 5139"/>
              <a:gd name="T10" fmla="*/ 3287 w 4233"/>
              <a:gd name="T11" fmla="*/ 160 h 5139"/>
              <a:gd name="T12" fmla="*/ 3126 w 4233"/>
              <a:gd name="T13" fmla="*/ 0 h 5139"/>
              <a:gd name="T14" fmla="*/ 1106 w 4233"/>
              <a:gd name="T15" fmla="*/ 0 h 5139"/>
              <a:gd name="T16" fmla="*/ 946 w 4233"/>
              <a:gd name="T17" fmla="*/ 160 h 5139"/>
              <a:gd name="T18" fmla="*/ 946 w 4233"/>
              <a:gd name="T19" fmla="*/ 517 h 5139"/>
              <a:gd name="T20" fmla="*/ 630 w 4233"/>
              <a:gd name="T21" fmla="*/ 495 h 5139"/>
              <a:gd name="T22" fmla="*/ 136 w 4233"/>
              <a:gd name="T23" fmla="*/ 839 h 5139"/>
              <a:gd name="T24" fmla="*/ 181 w 4233"/>
              <a:gd name="T25" fmla="*/ 1697 h 5139"/>
              <a:gd name="T26" fmla="*/ 862 w 4233"/>
              <a:gd name="T27" fmla="*/ 2445 h 5139"/>
              <a:gd name="T28" fmla="*/ 927 w 4233"/>
              <a:gd name="T29" fmla="*/ 2568 h 5139"/>
              <a:gd name="T30" fmla="*/ 868 w 4233"/>
              <a:gd name="T31" fmla="*/ 2643 h 5139"/>
              <a:gd name="T32" fmla="*/ 630 w 4233"/>
              <a:gd name="T33" fmla="*/ 2514 h 5139"/>
              <a:gd name="T34" fmla="*/ 340 w 4233"/>
              <a:gd name="T35" fmla="*/ 2502 h 5139"/>
              <a:gd name="T36" fmla="*/ 328 w 4233"/>
              <a:gd name="T37" fmla="*/ 2792 h 5139"/>
              <a:gd name="T38" fmla="*/ 846 w 4233"/>
              <a:gd name="T39" fmla="*/ 3056 h 5139"/>
              <a:gd name="T40" fmla="*/ 987 w 4233"/>
              <a:gd name="T41" fmla="*/ 3036 h 5139"/>
              <a:gd name="T42" fmla="*/ 1170 w 4233"/>
              <a:gd name="T43" fmla="*/ 2933 h 5139"/>
              <a:gd name="T44" fmla="*/ 1783 w 4233"/>
              <a:gd name="T45" fmla="*/ 3368 h 5139"/>
              <a:gd name="T46" fmla="*/ 1783 w 4233"/>
              <a:gd name="T47" fmla="*/ 3958 h 5139"/>
              <a:gd name="T48" fmla="*/ 1285 w 4233"/>
              <a:gd name="T49" fmla="*/ 3958 h 5139"/>
              <a:gd name="T50" fmla="*/ 858 w 4233"/>
              <a:gd name="T51" fmla="*/ 4384 h 5139"/>
              <a:gd name="T52" fmla="*/ 858 w 4233"/>
              <a:gd name="T53" fmla="*/ 4939 h 5139"/>
              <a:gd name="T54" fmla="*/ 1058 w 4233"/>
              <a:gd name="T55" fmla="*/ 5139 h 5139"/>
              <a:gd name="T56" fmla="*/ 3175 w 4233"/>
              <a:gd name="T57" fmla="*/ 5139 h 5139"/>
              <a:gd name="T58" fmla="*/ 3375 w 4233"/>
              <a:gd name="T59" fmla="*/ 4939 h 5139"/>
              <a:gd name="T60" fmla="*/ 3375 w 4233"/>
              <a:gd name="T61" fmla="*/ 4384 h 5139"/>
              <a:gd name="T62" fmla="*/ 2948 w 4233"/>
              <a:gd name="T63" fmla="*/ 3958 h 5139"/>
              <a:gd name="T64" fmla="*/ 2450 w 4233"/>
              <a:gd name="T65" fmla="*/ 3958 h 5139"/>
              <a:gd name="T66" fmla="*/ 2450 w 4233"/>
              <a:gd name="T67" fmla="*/ 3368 h 5139"/>
              <a:gd name="T68" fmla="*/ 3063 w 4233"/>
              <a:gd name="T69" fmla="*/ 2933 h 5139"/>
              <a:gd name="T70" fmla="*/ 3246 w 4233"/>
              <a:gd name="T71" fmla="*/ 3036 h 5139"/>
              <a:gd name="T72" fmla="*/ 3387 w 4233"/>
              <a:gd name="T73" fmla="*/ 3056 h 5139"/>
              <a:gd name="T74" fmla="*/ 3905 w 4233"/>
              <a:gd name="T75" fmla="*/ 2792 h 5139"/>
              <a:gd name="T76" fmla="*/ 3893 w 4233"/>
              <a:gd name="T77" fmla="*/ 2502 h 5139"/>
              <a:gd name="T78" fmla="*/ 3603 w 4233"/>
              <a:gd name="T79" fmla="*/ 2514 h 5139"/>
              <a:gd name="T80" fmla="*/ 3365 w 4233"/>
              <a:gd name="T81" fmla="*/ 2643 h 5139"/>
              <a:gd name="T82" fmla="*/ 3305 w 4233"/>
              <a:gd name="T83" fmla="*/ 2568 h 5139"/>
              <a:gd name="T84" fmla="*/ 3371 w 4233"/>
              <a:gd name="T85" fmla="*/ 2445 h 5139"/>
              <a:gd name="T86" fmla="*/ 2975 w 4233"/>
              <a:gd name="T87" fmla="*/ 4384 h 5139"/>
              <a:gd name="T88" fmla="*/ 2975 w 4233"/>
              <a:gd name="T89" fmla="*/ 4739 h 5139"/>
              <a:gd name="T90" fmla="*/ 1258 w 4233"/>
              <a:gd name="T91" fmla="*/ 4739 h 5139"/>
              <a:gd name="T92" fmla="*/ 1258 w 4233"/>
              <a:gd name="T93" fmla="*/ 4384 h 5139"/>
              <a:gd name="T94" fmla="*/ 1285 w 4233"/>
              <a:gd name="T95" fmla="*/ 4358 h 5139"/>
              <a:gd name="T96" fmla="*/ 2948 w 4233"/>
              <a:gd name="T97" fmla="*/ 4358 h 5139"/>
              <a:gd name="T98" fmla="*/ 2975 w 4233"/>
              <a:gd name="T99" fmla="*/ 4384 h 5139"/>
              <a:gd name="T100" fmla="*/ 546 w 4233"/>
              <a:gd name="T101" fmla="*/ 1508 h 5139"/>
              <a:gd name="T102" fmla="*/ 492 w 4233"/>
              <a:gd name="T103" fmla="*/ 1044 h 5139"/>
              <a:gd name="T104" fmla="*/ 687 w 4233"/>
              <a:gd name="T105" fmla="*/ 902 h 5139"/>
              <a:gd name="T106" fmla="*/ 946 w 4233"/>
              <a:gd name="T107" fmla="*/ 954 h 5139"/>
              <a:gd name="T108" fmla="*/ 946 w 4233"/>
              <a:gd name="T109" fmla="*/ 1991 h 5139"/>
              <a:gd name="T110" fmla="*/ 546 w 4233"/>
              <a:gd name="T111" fmla="*/ 1508 h 5139"/>
              <a:gd name="T112" fmla="*/ 3287 w 4233"/>
              <a:gd name="T113" fmla="*/ 1991 h 5139"/>
              <a:gd name="T114" fmla="*/ 3287 w 4233"/>
              <a:gd name="T115" fmla="*/ 954 h 5139"/>
              <a:gd name="T116" fmla="*/ 3545 w 4233"/>
              <a:gd name="T117" fmla="*/ 902 h 5139"/>
              <a:gd name="T118" fmla="*/ 3741 w 4233"/>
              <a:gd name="T119" fmla="*/ 1044 h 5139"/>
              <a:gd name="T120" fmla="*/ 3687 w 4233"/>
              <a:gd name="T121" fmla="*/ 1508 h 5139"/>
              <a:gd name="T122" fmla="*/ 3287 w 4233"/>
              <a:gd name="T123" fmla="*/ 1991 h 5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33" h="5139">
                <a:moveTo>
                  <a:pt x="3371" y="2445"/>
                </a:moveTo>
                <a:cubicBezTo>
                  <a:pt x="3668" y="2237"/>
                  <a:pt x="3910" y="1972"/>
                  <a:pt x="4052" y="1697"/>
                </a:cubicBezTo>
                <a:cubicBezTo>
                  <a:pt x="4217" y="1379"/>
                  <a:pt x="4233" y="1074"/>
                  <a:pt x="4097" y="839"/>
                </a:cubicBezTo>
                <a:cubicBezTo>
                  <a:pt x="3986" y="646"/>
                  <a:pt x="3811" y="524"/>
                  <a:pt x="3603" y="495"/>
                </a:cubicBezTo>
                <a:cubicBezTo>
                  <a:pt x="3500" y="481"/>
                  <a:pt x="3393" y="489"/>
                  <a:pt x="3287" y="517"/>
                </a:cubicBezTo>
                <a:lnTo>
                  <a:pt x="3287" y="160"/>
                </a:lnTo>
                <a:cubicBezTo>
                  <a:pt x="3287" y="72"/>
                  <a:pt x="3215" y="0"/>
                  <a:pt x="3126" y="0"/>
                </a:cubicBezTo>
                <a:lnTo>
                  <a:pt x="1106" y="0"/>
                </a:lnTo>
                <a:cubicBezTo>
                  <a:pt x="1018" y="0"/>
                  <a:pt x="946" y="72"/>
                  <a:pt x="946" y="160"/>
                </a:cubicBezTo>
                <a:lnTo>
                  <a:pt x="946" y="517"/>
                </a:lnTo>
                <a:cubicBezTo>
                  <a:pt x="840" y="489"/>
                  <a:pt x="733" y="481"/>
                  <a:pt x="630" y="495"/>
                </a:cubicBezTo>
                <a:cubicBezTo>
                  <a:pt x="422" y="524"/>
                  <a:pt x="247" y="646"/>
                  <a:pt x="136" y="839"/>
                </a:cubicBezTo>
                <a:cubicBezTo>
                  <a:pt x="0" y="1074"/>
                  <a:pt x="16" y="1379"/>
                  <a:pt x="181" y="1697"/>
                </a:cubicBezTo>
                <a:cubicBezTo>
                  <a:pt x="323" y="1972"/>
                  <a:pt x="565" y="2237"/>
                  <a:pt x="862" y="2445"/>
                </a:cubicBezTo>
                <a:cubicBezTo>
                  <a:pt x="925" y="2489"/>
                  <a:pt x="933" y="2536"/>
                  <a:pt x="927" y="2568"/>
                </a:cubicBezTo>
                <a:cubicBezTo>
                  <a:pt x="922" y="2604"/>
                  <a:pt x="898" y="2634"/>
                  <a:pt x="868" y="2643"/>
                </a:cubicBezTo>
                <a:cubicBezTo>
                  <a:pt x="823" y="2656"/>
                  <a:pt x="737" y="2630"/>
                  <a:pt x="630" y="2514"/>
                </a:cubicBezTo>
                <a:cubicBezTo>
                  <a:pt x="554" y="2430"/>
                  <a:pt x="424" y="2425"/>
                  <a:pt x="340" y="2502"/>
                </a:cubicBezTo>
                <a:cubicBezTo>
                  <a:pt x="257" y="2578"/>
                  <a:pt x="251" y="2708"/>
                  <a:pt x="328" y="2792"/>
                </a:cubicBezTo>
                <a:cubicBezTo>
                  <a:pt x="525" y="3007"/>
                  <a:pt x="714" y="3056"/>
                  <a:pt x="846" y="3056"/>
                </a:cubicBezTo>
                <a:cubicBezTo>
                  <a:pt x="906" y="3056"/>
                  <a:pt x="955" y="3046"/>
                  <a:pt x="987" y="3036"/>
                </a:cubicBezTo>
                <a:cubicBezTo>
                  <a:pt x="1055" y="3016"/>
                  <a:pt x="1117" y="2980"/>
                  <a:pt x="1170" y="2933"/>
                </a:cubicBezTo>
                <a:cubicBezTo>
                  <a:pt x="1319" y="3138"/>
                  <a:pt x="1534" y="3294"/>
                  <a:pt x="1783" y="3368"/>
                </a:cubicBezTo>
                <a:lnTo>
                  <a:pt x="1783" y="3958"/>
                </a:lnTo>
                <a:lnTo>
                  <a:pt x="1285" y="3958"/>
                </a:lnTo>
                <a:cubicBezTo>
                  <a:pt x="1049" y="3958"/>
                  <a:pt x="858" y="4149"/>
                  <a:pt x="858" y="4384"/>
                </a:cubicBezTo>
                <a:lnTo>
                  <a:pt x="858" y="4939"/>
                </a:lnTo>
                <a:cubicBezTo>
                  <a:pt x="858" y="5049"/>
                  <a:pt x="948" y="5139"/>
                  <a:pt x="1058" y="5139"/>
                </a:cubicBezTo>
                <a:lnTo>
                  <a:pt x="3175" y="5139"/>
                </a:lnTo>
                <a:cubicBezTo>
                  <a:pt x="3285" y="5139"/>
                  <a:pt x="3375" y="5049"/>
                  <a:pt x="3375" y="4939"/>
                </a:cubicBezTo>
                <a:lnTo>
                  <a:pt x="3375" y="4384"/>
                </a:lnTo>
                <a:cubicBezTo>
                  <a:pt x="3375" y="4149"/>
                  <a:pt x="3184" y="3958"/>
                  <a:pt x="2948" y="3958"/>
                </a:cubicBezTo>
                <a:lnTo>
                  <a:pt x="2450" y="3958"/>
                </a:lnTo>
                <a:lnTo>
                  <a:pt x="2450" y="3368"/>
                </a:lnTo>
                <a:cubicBezTo>
                  <a:pt x="2699" y="3294"/>
                  <a:pt x="2914" y="3138"/>
                  <a:pt x="3063" y="2933"/>
                </a:cubicBezTo>
                <a:cubicBezTo>
                  <a:pt x="3116" y="2980"/>
                  <a:pt x="3178" y="3016"/>
                  <a:pt x="3246" y="3036"/>
                </a:cubicBezTo>
                <a:cubicBezTo>
                  <a:pt x="3278" y="3046"/>
                  <a:pt x="3327" y="3056"/>
                  <a:pt x="3387" y="3056"/>
                </a:cubicBezTo>
                <a:cubicBezTo>
                  <a:pt x="3519" y="3056"/>
                  <a:pt x="3708" y="3007"/>
                  <a:pt x="3905" y="2792"/>
                </a:cubicBezTo>
                <a:cubicBezTo>
                  <a:pt x="3982" y="2708"/>
                  <a:pt x="3976" y="2578"/>
                  <a:pt x="3893" y="2502"/>
                </a:cubicBezTo>
                <a:cubicBezTo>
                  <a:pt x="3809" y="2425"/>
                  <a:pt x="3679" y="2430"/>
                  <a:pt x="3603" y="2514"/>
                </a:cubicBezTo>
                <a:cubicBezTo>
                  <a:pt x="3496" y="2630"/>
                  <a:pt x="3410" y="2656"/>
                  <a:pt x="3365" y="2643"/>
                </a:cubicBezTo>
                <a:cubicBezTo>
                  <a:pt x="3334" y="2634"/>
                  <a:pt x="3311" y="2604"/>
                  <a:pt x="3305" y="2568"/>
                </a:cubicBezTo>
                <a:cubicBezTo>
                  <a:pt x="3300" y="2536"/>
                  <a:pt x="3308" y="2489"/>
                  <a:pt x="3371" y="2445"/>
                </a:cubicBezTo>
                <a:close/>
                <a:moveTo>
                  <a:pt x="2975" y="4384"/>
                </a:moveTo>
                <a:lnTo>
                  <a:pt x="2975" y="4739"/>
                </a:lnTo>
                <a:lnTo>
                  <a:pt x="1258" y="4739"/>
                </a:lnTo>
                <a:lnTo>
                  <a:pt x="1258" y="4384"/>
                </a:lnTo>
                <a:cubicBezTo>
                  <a:pt x="1258" y="4370"/>
                  <a:pt x="1270" y="4358"/>
                  <a:pt x="1285" y="4358"/>
                </a:cubicBezTo>
                <a:lnTo>
                  <a:pt x="2948" y="4358"/>
                </a:lnTo>
                <a:cubicBezTo>
                  <a:pt x="2963" y="4358"/>
                  <a:pt x="2975" y="4370"/>
                  <a:pt x="2975" y="4384"/>
                </a:cubicBezTo>
                <a:close/>
                <a:moveTo>
                  <a:pt x="546" y="1508"/>
                </a:moveTo>
                <a:cubicBezTo>
                  <a:pt x="489" y="1399"/>
                  <a:pt x="406" y="1192"/>
                  <a:pt x="492" y="1044"/>
                </a:cubicBezTo>
                <a:cubicBezTo>
                  <a:pt x="540" y="960"/>
                  <a:pt x="604" y="913"/>
                  <a:pt x="687" y="902"/>
                </a:cubicBezTo>
                <a:cubicBezTo>
                  <a:pt x="765" y="891"/>
                  <a:pt x="857" y="911"/>
                  <a:pt x="946" y="954"/>
                </a:cubicBezTo>
                <a:lnTo>
                  <a:pt x="946" y="1991"/>
                </a:lnTo>
                <a:cubicBezTo>
                  <a:pt x="774" y="1845"/>
                  <a:pt x="632" y="1675"/>
                  <a:pt x="546" y="1508"/>
                </a:cubicBezTo>
                <a:close/>
                <a:moveTo>
                  <a:pt x="3287" y="1991"/>
                </a:moveTo>
                <a:lnTo>
                  <a:pt x="3287" y="954"/>
                </a:lnTo>
                <a:cubicBezTo>
                  <a:pt x="3376" y="910"/>
                  <a:pt x="3467" y="891"/>
                  <a:pt x="3545" y="902"/>
                </a:cubicBezTo>
                <a:cubicBezTo>
                  <a:pt x="3629" y="913"/>
                  <a:pt x="3693" y="960"/>
                  <a:pt x="3741" y="1044"/>
                </a:cubicBezTo>
                <a:cubicBezTo>
                  <a:pt x="3827" y="1192"/>
                  <a:pt x="3744" y="1399"/>
                  <a:pt x="3687" y="1508"/>
                </a:cubicBezTo>
                <a:cubicBezTo>
                  <a:pt x="3601" y="1675"/>
                  <a:pt x="3459" y="1845"/>
                  <a:pt x="3287" y="19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43342" y="4882697"/>
            <a:ext cx="1354327" cy="1354328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8" name="arrow-pointing-left-circular-button_20407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633120" y="5266710"/>
            <a:ext cx="379851" cy="586303"/>
          </a:xfrm>
          <a:custGeom>
            <a:avLst/>
            <a:gdLst>
              <a:gd name="connsiteX0" fmla="*/ 0 w 390932"/>
              <a:gd name="connsiteY0" fmla="*/ 425933 h 603405"/>
              <a:gd name="connsiteX1" fmla="*/ 390932 w 390932"/>
              <a:gd name="connsiteY1" fmla="*/ 425933 h 603405"/>
              <a:gd name="connsiteX2" fmla="*/ 390932 w 390932"/>
              <a:gd name="connsiteY2" fmla="*/ 544193 h 603405"/>
              <a:gd name="connsiteX3" fmla="*/ 331631 w 390932"/>
              <a:gd name="connsiteY3" fmla="*/ 603405 h 603405"/>
              <a:gd name="connsiteX4" fmla="*/ 59138 w 390932"/>
              <a:gd name="connsiteY4" fmla="*/ 603405 h 603405"/>
              <a:gd name="connsiteX5" fmla="*/ 0 w 390932"/>
              <a:gd name="connsiteY5" fmla="*/ 544193 h 603405"/>
              <a:gd name="connsiteX6" fmla="*/ 0 w 390932"/>
              <a:gd name="connsiteY6" fmla="*/ 378654 h 603405"/>
              <a:gd name="connsiteX7" fmla="*/ 390932 w 390932"/>
              <a:gd name="connsiteY7" fmla="*/ 378654 h 603405"/>
              <a:gd name="connsiteX8" fmla="*/ 390932 w 390932"/>
              <a:gd name="connsiteY8" fmla="*/ 402293 h 603405"/>
              <a:gd name="connsiteX9" fmla="*/ 0 w 390932"/>
              <a:gd name="connsiteY9" fmla="*/ 402293 h 603405"/>
              <a:gd name="connsiteX10" fmla="*/ 0 w 390932"/>
              <a:gd name="connsiteY10" fmla="*/ 331305 h 603405"/>
              <a:gd name="connsiteX11" fmla="*/ 390932 w 390932"/>
              <a:gd name="connsiteY11" fmla="*/ 331305 h 603405"/>
              <a:gd name="connsiteX12" fmla="*/ 390932 w 390932"/>
              <a:gd name="connsiteY12" fmla="*/ 354944 h 603405"/>
              <a:gd name="connsiteX13" fmla="*/ 0 w 390932"/>
              <a:gd name="connsiteY13" fmla="*/ 354944 h 603405"/>
              <a:gd name="connsiteX14" fmla="*/ 142119 w 390932"/>
              <a:gd name="connsiteY14" fmla="*/ 0 h 603405"/>
              <a:gd name="connsiteX15" fmla="*/ 390932 w 390932"/>
              <a:gd name="connsiteY15" fmla="*/ 0 h 603405"/>
              <a:gd name="connsiteX16" fmla="*/ 390932 w 390932"/>
              <a:gd name="connsiteY16" fmla="*/ 186459 h 603405"/>
              <a:gd name="connsiteX17" fmla="*/ 390932 w 390932"/>
              <a:gd name="connsiteY17" fmla="*/ 307665 h 603405"/>
              <a:gd name="connsiteX18" fmla="*/ 142119 w 390932"/>
              <a:gd name="connsiteY18" fmla="*/ 307665 h 603405"/>
              <a:gd name="connsiteX19" fmla="*/ 0 w 390932"/>
              <a:gd name="connsiteY19" fmla="*/ 0 h 603405"/>
              <a:gd name="connsiteX20" fmla="*/ 106483 w 390932"/>
              <a:gd name="connsiteY20" fmla="*/ 0 h 603405"/>
              <a:gd name="connsiteX21" fmla="*/ 106483 w 390932"/>
              <a:gd name="connsiteY21" fmla="*/ 307665 h 603405"/>
              <a:gd name="connsiteX22" fmla="*/ 0 w 390932"/>
              <a:gd name="connsiteY22" fmla="*/ 307665 h 603405"/>
              <a:gd name="connsiteX23" fmla="*/ 0 w 390932"/>
              <a:gd name="connsiteY23" fmla="*/ 186459 h 6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932" h="603405">
                <a:moveTo>
                  <a:pt x="0" y="425933"/>
                </a:moveTo>
                <a:lnTo>
                  <a:pt x="390932" y="425933"/>
                </a:lnTo>
                <a:lnTo>
                  <a:pt x="390932" y="544193"/>
                </a:lnTo>
                <a:cubicBezTo>
                  <a:pt x="390932" y="576817"/>
                  <a:pt x="364467" y="603405"/>
                  <a:pt x="331631" y="603405"/>
                </a:cubicBezTo>
                <a:lnTo>
                  <a:pt x="59138" y="603405"/>
                </a:lnTo>
                <a:cubicBezTo>
                  <a:pt x="26465" y="603405"/>
                  <a:pt x="0" y="576817"/>
                  <a:pt x="0" y="544193"/>
                </a:cubicBezTo>
                <a:close/>
                <a:moveTo>
                  <a:pt x="0" y="378654"/>
                </a:moveTo>
                <a:lnTo>
                  <a:pt x="390932" y="378654"/>
                </a:lnTo>
                <a:lnTo>
                  <a:pt x="390932" y="402293"/>
                </a:lnTo>
                <a:lnTo>
                  <a:pt x="0" y="402293"/>
                </a:lnTo>
                <a:close/>
                <a:moveTo>
                  <a:pt x="0" y="331305"/>
                </a:moveTo>
                <a:lnTo>
                  <a:pt x="390932" y="331305"/>
                </a:lnTo>
                <a:lnTo>
                  <a:pt x="390932" y="354944"/>
                </a:lnTo>
                <a:lnTo>
                  <a:pt x="0" y="354944"/>
                </a:lnTo>
                <a:close/>
                <a:moveTo>
                  <a:pt x="142119" y="0"/>
                </a:moveTo>
                <a:lnTo>
                  <a:pt x="390932" y="0"/>
                </a:lnTo>
                <a:lnTo>
                  <a:pt x="390932" y="186459"/>
                </a:lnTo>
                <a:lnTo>
                  <a:pt x="390932" y="307665"/>
                </a:lnTo>
                <a:lnTo>
                  <a:pt x="142119" y="307665"/>
                </a:lnTo>
                <a:close/>
                <a:moveTo>
                  <a:pt x="0" y="0"/>
                </a:moveTo>
                <a:lnTo>
                  <a:pt x="106483" y="0"/>
                </a:lnTo>
                <a:lnTo>
                  <a:pt x="106483" y="307665"/>
                </a:lnTo>
                <a:lnTo>
                  <a:pt x="0" y="307665"/>
                </a:lnTo>
                <a:lnTo>
                  <a:pt x="0" y="1864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717677" y="1072174"/>
            <a:ext cx="398145" cy="39814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232929" y="542713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上课方式</a:t>
            </a:r>
            <a:endParaRPr lang="zh-CN" altLang="en-US" sz="4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49" name="直接连接符 48"/>
          <p:cNvCxnSpPr/>
          <p:nvPr>
            <p:custDataLst>
              <p:tags r:id="rId7"/>
            </p:custDataLst>
          </p:nvPr>
        </p:nvCxnSpPr>
        <p:spPr>
          <a:xfrm flipV="1">
            <a:off x="9489971" y="1603158"/>
            <a:ext cx="351481" cy="343235"/>
          </a:xfrm>
          <a:prstGeom prst="line">
            <a:avLst/>
          </a:prstGeom>
          <a:ln w="63500" cap="rnd" cmpd="sng">
            <a:solidFill>
              <a:srgbClr val="EBCB2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8"/>
            </p:custDataLst>
          </p:nvPr>
        </p:nvCxnSpPr>
        <p:spPr>
          <a:xfrm flipV="1">
            <a:off x="9446918" y="1603511"/>
            <a:ext cx="310444" cy="303161"/>
          </a:xfrm>
          <a:prstGeom prst="line">
            <a:avLst/>
          </a:prstGeom>
          <a:ln w="254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9"/>
            </p:custDataLst>
          </p:nvPr>
        </p:nvCxnSpPr>
        <p:spPr>
          <a:xfrm flipV="1">
            <a:off x="10316928" y="2938563"/>
            <a:ext cx="351481" cy="343235"/>
          </a:xfrm>
          <a:prstGeom prst="line">
            <a:avLst/>
          </a:prstGeom>
          <a:ln w="63500" cap="rnd" cmpd="sng">
            <a:solidFill>
              <a:srgbClr val="EBCB2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10"/>
            </p:custDataLst>
          </p:nvPr>
        </p:nvCxnSpPr>
        <p:spPr>
          <a:xfrm flipV="1">
            <a:off x="10317055" y="2898276"/>
            <a:ext cx="310444" cy="303161"/>
          </a:xfrm>
          <a:prstGeom prst="line">
            <a:avLst/>
          </a:prstGeom>
          <a:ln w="254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IAEMH{7F18FZ`)~_)HD8P[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19475" y="4252595"/>
            <a:ext cx="53727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课程录播：课程都会有高清录播，将会上传图灵官网（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www.tulingxueyuan.cn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），上直播课当天课后就会上传，最晚是第二天上传，请到图灵官网的对应课程章节观看录播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9790716" y="6142712"/>
            <a:ext cx="714692" cy="714694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462569" y="875511"/>
            <a:ext cx="708496" cy="708497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6" name="arrow-pointing-left-circular-button_20407"/>
          <p:cNvSpPr>
            <a:spLocks noChangeAspect="1"/>
          </p:cNvSpPr>
          <p:nvPr/>
        </p:nvSpPr>
        <p:spPr bwMode="auto">
          <a:xfrm>
            <a:off x="5670620" y="1027275"/>
            <a:ext cx="292977" cy="405123"/>
          </a:xfrm>
          <a:custGeom>
            <a:avLst/>
            <a:gdLst>
              <a:gd name="T0" fmla="*/ 7232 w 7232"/>
              <a:gd name="T1" fmla="*/ 3121 h 10000"/>
              <a:gd name="T2" fmla="*/ 7111 w 7232"/>
              <a:gd name="T3" fmla="*/ 3910 h 10000"/>
              <a:gd name="T4" fmla="*/ 6839 w 7232"/>
              <a:gd name="T5" fmla="*/ 4509 h 10000"/>
              <a:gd name="T6" fmla="*/ 6407 w 7232"/>
              <a:gd name="T7" fmla="*/ 4974 h 10000"/>
              <a:gd name="T8" fmla="*/ 5959 w 7232"/>
              <a:gd name="T9" fmla="*/ 5314 h 10000"/>
              <a:gd name="T10" fmla="*/ 5482 w 7232"/>
              <a:gd name="T11" fmla="*/ 5591 h 10000"/>
              <a:gd name="T12" fmla="*/ 4946 w 7232"/>
              <a:gd name="T13" fmla="*/ 6099 h 10000"/>
              <a:gd name="T14" fmla="*/ 4731 w 7232"/>
              <a:gd name="T15" fmla="*/ 6624 h 10000"/>
              <a:gd name="T16" fmla="*/ 4637 w 7232"/>
              <a:gd name="T17" fmla="*/ 6879 h 10000"/>
              <a:gd name="T18" fmla="*/ 4418 w 7232"/>
              <a:gd name="T19" fmla="*/ 7000 h 10000"/>
              <a:gd name="T20" fmla="*/ 2543 w 7232"/>
              <a:gd name="T21" fmla="*/ 7000 h 10000"/>
              <a:gd name="T22" fmla="*/ 2345 w 7232"/>
              <a:gd name="T23" fmla="*/ 6855 h 10000"/>
              <a:gd name="T24" fmla="*/ 2262 w 7232"/>
              <a:gd name="T25" fmla="*/ 6563 h 10000"/>
              <a:gd name="T26" fmla="*/ 2262 w 7232"/>
              <a:gd name="T27" fmla="*/ 6213 h 10000"/>
              <a:gd name="T28" fmla="*/ 2770 w 7232"/>
              <a:gd name="T29" fmla="*/ 4990 h 10000"/>
              <a:gd name="T30" fmla="*/ 3887 w 7232"/>
              <a:gd name="T31" fmla="*/ 4141 h 10000"/>
              <a:gd name="T32" fmla="*/ 4543 w 7232"/>
              <a:gd name="T33" fmla="*/ 3704 h 10000"/>
              <a:gd name="T34" fmla="*/ 4740 w 7232"/>
              <a:gd name="T35" fmla="*/ 3110 h 10000"/>
              <a:gd name="T36" fmla="*/ 4376 w 7232"/>
              <a:gd name="T37" fmla="*/ 2531 h 10000"/>
              <a:gd name="T38" fmla="*/ 3536 w 7232"/>
              <a:gd name="T39" fmla="*/ 2281 h 10000"/>
              <a:gd name="T40" fmla="*/ 2691 w 7232"/>
              <a:gd name="T41" fmla="*/ 2508 h 10000"/>
              <a:gd name="T42" fmla="*/ 1855 w 7232"/>
              <a:gd name="T43" fmla="*/ 3406 h 10000"/>
              <a:gd name="T44" fmla="*/ 1614 w 7232"/>
              <a:gd name="T45" fmla="*/ 3531 h 10000"/>
              <a:gd name="T46" fmla="*/ 1417 w 7232"/>
              <a:gd name="T47" fmla="*/ 3469 h 10000"/>
              <a:gd name="T48" fmla="*/ 135 w 7232"/>
              <a:gd name="T49" fmla="*/ 2493 h 10000"/>
              <a:gd name="T50" fmla="*/ 14 w 7232"/>
              <a:gd name="T51" fmla="*/ 2296 h 10000"/>
              <a:gd name="T52" fmla="*/ 56 w 7232"/>
              <a:gd name="T53" fmla="*/ 2078 h 10000"/>
              <a:gd name="T54" fmla="*/ 3684 w 7232"/>
              <a:gd name="T55" fmla="*/ 0 h 10000"/>
              <a:gd name="T56" fmla="*/ 4942 w 7232"/>
              <a:gd name="T57" fmla="*/ 241 h 10000"/>
              <a:gd name="T58" fmla="*/ 6084 w 7232"/>
              <a:gd name="T59" fmla="*/ 890 h 10000"/>
              <a:gd name="T60" fmla="*/ 6912 w 7232"/>
              <a:gd name="T61" fmla="*/ 1886 h 10000"/>
              <a:gd name="T62" fmla="*/ 7232 w 7232"/>
              <a:gd name="T63" fmla="*/ 3121 h 10000"/>
              <a:gd name="T64" fmla="*/ 4764 w 7232"/>
              <a:gd name="T65" fmla="*/ 7813 h 10000"/>
              <a:gd name="T66" fmla="*/ 4764 w 7232"/>
              <a:gd name="T67" fmla="*/ 9688 h 10000"/>
              <a:gd name="T68" fmla="*/ 4670 w 7232"/>
              <a:gd name="T69" fmla="*/ 9906 h 10000"/>
              <a:gd name="T70" fmla="*/ 4451 w 7232"/>
              <a:gd name="T71" fmla="*/ 10000 h 10000"/>
              <a:gd name="T72" fmla="*/ 2575 w 7232"/>
              <a:gd name="T73" fmla="*/ 10000 h 10000"/>
              <a:gd name="T74" fmla="*/ 2356 w 7232"/>
              <a:gd name="T75" fmla="*/ 9906 h 10000"/>
              <a:gd name="T76" fmla="*/ 2262 w 7232"/>
              <a:gd name="T77" fmla="*/ 9688 h 10000"/>
              <a:gd name="T78" fmla="*/ 2262 w 7232"/>
              <a:gd name="T79" fmla="*/ 7813 h 10000"/>
              <a:gd name="T80" fmla="*/ 2356 w 7232"/>
              <a:gd name="T81" fmla="*/ 7594 h 10000"/>
              <a:gd name="T82" fmla="*/ 2575 w 7232"/>
              <a:gd name="T83" fmla="*/ 7500 h 10000"/>
              <a:gd name="T84" fmla="*/ 4451 w 7232"/>
              <a:gd name="T85" fmla="*/ 7500 h 10000"/>
              <a:gd name="T86" fmla="*/ 4670 w 7232"/>
              <a:gd name="T87" fmla="*/ 7594 h 10000"/>
              <a:gd name="T88" fmla="*/ 4764 w 7232"/>
              <a:gd name="T89" fmla="*/ 7813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32" h="10000">
                <a:moveTo>
                  <a:pt x="7232" y="3121"/>
                </a:moveTo>
                <a:cubicBezTo>
                  <a:pt x="7232" y="3403"/>
                  <a:pt x="7191" y="3665"/>
                  <a:pt x="7111" y="3910"/>
                </a:cubicBezTo>
                <a:cubicBezTo>
                  <a:pt x="7031" y="4155"/>
                  <a:pt x="6939" y="4354"/>
                  <a:pt x="6839" y="4509"/>
                </a:cubicBezTo>
                <a:cubicBezTo>
                  <a:pt x="6736" y="4664"/>
                  <a:pt x="6594" y="4818"/>
                  <a:pt x="6407" y="4974"/>
                </a:cubicBezTo>
                <a:cubicBezTo>
                  <a:pt x="6221" y="5130"/>
                  <a:pt x="6072" y="5244"/>
                  <a:pt x="5959" y="5314"/>
                </a:cubicBezTo>
                <a:cubicBezTo>
                  <a:pt x="5844" y="5385"/>
                  <a:pt x="5686" y="5476"/>
                  <a:pt x="5482" y="5591"/>
                </a:cubicBezTo>
                <a:cubicBezTo>
                  <a:pt x="5268" y="5711"/>
                  <a:pt x="5090" y="5880"/>
                  <a:pt x="4946" y="6099"/>
                </a:cubicBezTo>
                <a:cubicBezTo>
                  <a:pt x="4804" y="6318"/>
                  <a:pt x="4731" y="6491"/>
                  <a:pt x="4731" y="6624"/>
                </a:cubicBezTo>
                <a:cubicBezTo>
                  <a:pt x="4731" y="6713"/>
                  <a:pt x="4700" y="6796"/>
                  <a:pt x="4637" y="6879"/>
                </a:cubicBezTo>
                <a:cubicBezTo>
                  <a:pt x="4575" y="6959"/>
                  <a:pt x="4502" y="7000"/>
                  <a:pt x="4418" y="7000"/>
                </a:cubicBezTo>
                <a:lnTo>
                  <a:pt x="2543" y="7000"/>
                </a:lnTo>
                <a:cubicBezTo>
                  <a:pt x="2465" y="7000"/>
                  <a:pt x="2398" y="6953"/>
                  <a:pt x="2345" y="6855"/>
                </a:cubicBezTo>
                <a:cubicBezTo>
                  <a:pt x="2291" y="6758"/>
                  <a:pt x="2262" y="6661"/>
                  <a:pt x="2262" y="6563"/>
                </a:cubicBezTo>
                <a:lnTo>
                  <a:pt x="2262" y="6213"/>
                </a:lnTo>
                <a:cubicBezTo>
                  <a:pt x="2262" y="5780"/>
                  <a:pt x="2431" y="5373"/>
                  <a:pt x="2770" y="4990"/>
                </a:cubicBezTo>
                <a:cubicBezTo>
                  <a:pt x="3109" y="4608"/>
                  <a:pt x="3481" y="4324"/>
                  <a:pt x="3887" y="4141"/>
                </a:cubicBezTo>
                <a:cubicBezTo>
                  <a:pt x="4195" y="4000"/>
                  <a:pt x="4414" y="3855"/>
                  <a:pt x="4543" y="3704"/>
                </a:cubicBezTo>
                <a:cubicBezTo>
                  <a:pt x="4673" y="3553"/>
                  <a:pt x="4740" y="3355"/>
                  <a:pt x="4740" y="3110"/>
                </a:cubicBezTo>
                <a:cubicBezTo>
                  <a:pt x="4740" y="2891"/>
                  <a:pt x="4618" y="2699"/>
                  <a:pt x="4376" y="2531"/>
                </a:cubicBezTo>
                <a:cubicBezTo>
                  <a:pt x="4135" y="2365"/>
                  <a:pt x="3854" y="2281"/>
                  <a:pt x="3536" y="2281"/>
                </a:cubicBezTo>
                <a:cubicBezTo>
                  <a:pt x="3197" y="2281"/>
                  <a:pt x="2916" y="2356"/>
                  <a:pt x="2691" y="2508"/>
                </a:cubicBezTo>
                <a:cubicBezTo>
                  <a:pt x="2509" y="2638"/>
                  <a:pt x="2229" y="2939"/>
                  <a:pt x="1855" y="3406"/>
                </a:cubicBezTo>
                <a:cubicBezTo>
                  <a:pt x="1787" y="3490"/>
                  <a:pt x="1707" y="3531"/>
                  <a:pt x="1614" y="3531"/>
                </a:cubicBezTo>
                <a:cubicBezTo>
                  <a:pt x="1551" y="3531"/>
                  <a:pt x="1485" y="3510"/>
                  <a:pt x="1417" y="3469"/>
                </a:cubicBezTo>
                <a:lnTo>
                  <a:pt x="135" y="2493"/>
                </a:lnTo>
                <a:cubicBezTo>
                  <a:pt x="67" y="2440"/>
                  <a:pt x="26" y="2376"/>
                  <a:pt x="14" y="2296"/>
                </a:cubicBezTo>
                <a:cubicBezTo>
                  <a:pt x="0" y="2218"/>
                  <a:pt x="15" y="2145"/>
                  <a:pt x="56" y="2078"/>
                </a:cubicBezTo>
                <a:cubicBezTo>
                  <a:pt x="890" y="694"/>
                  <a:pt x="2100" y="0"/>
                  <a:pt x="3684" y="0"/>
                </a:cubicBezTo>
                <a:cubicBezTo>
                  <a:pt x="4101" y="0"/>
                  <a:pt x="4520" y="80"/>
                  <a:pt x="4942" y="241"/>
                </a:cubicBezTo>
                <a:cubicBezTo>
                  <a:pt x="5365" y="403"/>
                  <a:pt x="5745" y="619"/>
                  <a:pt x="6084" y="890"/>
                </a:cubicBezTo>
                <a:cubicBezTo>
                  <a:pt x="6422" y="1161"/>
                  <a:pt x="6699" y="1494"/>
                  <a:pt x="6912" y="1886"/>
                </a:cubicBezTo>
                <a:cubicBezTo>
                  <a:pt x="7126" y="2276"/>
                  <a:pt x="7232" y="2690"/>
                  <a:pt x="7232" y="3121"/>
                </a:cubicBezTo>
                <a:close/>
                <a:moveTo>
                  <a:pt x="4764" y="7813"/>
                </a:moveTo>
                <a:lnTo>
                  <a:pt x="4764" y="9688"/>
                </a:lnTo>
                <a:cubicBezTo>
                  <a:pt x="4764" y="9771"/>
                  <a:pt x="4732" y="9844"/>
                  <a:pt x="4670" y="9906"/>
                </a:cubicBezTo>
                <a:cubicBezTo>
                  <a:pt x="4607" y="9969"/>
                  <a:pt x="4535" y="10000"/>
                  <a:pt x="4451" y="10000"/>
                </a:cubicBezTo>
                <a:lnTo>
                  <a:pt x="2575" y="10000"/>
                </a:lnTo>
                <a:cubicBezTo>
                  <a:pt x="2491" y="10000"/>
                  <a:pt x="2419" y="9969"/>
                  <a:pt x="2356" y="9906"/>
                </a:cubicBezTo>
                <a:cubicBezTo>
                  <a:pt x="2294" y="9844"/>
                  <a:pt x="2262" y="9771"/>
                  <a:pt x="2262" y="9688"/>
                </a:cubicBezTo>
                <a:lnTo>
                  <a:pt x="2262" y="7813"/>
                </a:lnTo>
                <a:cubicBezTo>
                  <a:pt x="2262" y="7729"/>
                  <a:pt x="2294" y="7656"/>
                  <a:pt x="2356" y="7594"/>
                </a:cubicBezTo>
                <a:cubicBezTo>
                  <a:pt x="2419" y="7531"/>
                  <a:pt x="2491" y="7500"/>
                  <a:pt x="2575" y="7500"/>
                </a:cubicBezTo>
                <a:lnTo>
                  <a:pt x="4451" y="7500"/>
                </a:lnTo>
                <a:cubicBezTo>
                  <a:pt x="4535" y="7500"/>
                  <a:pt x="4607" y="7531"/>
                  <a:pt x="4670" y="7594"/>
                </a:cubicBezTo>
                <a:cubicBezTo>
                  <a:pt x="4732" y="7656"/>
                  <a:pt x="4764" y="7728"/>
                  <a:pt x="4764" y="7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70419" y="2524979"/>
            <a:ext cx="3868282" cy="291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ts val="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第四期的课程资料与代码，课后将会打包放在腾讯课堂第四期的课程目录里，只有报名第四期的学员才能获取资料，请同学们自行获取！</a:t>
            </a:r>
            <a:br>
              <a:rPr lang="en-US" altLang="zh-CN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</a:br>
            <a:endParaRPr lang="en-US" altLang="zh-CN" sz="1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  <a:p>
            <a:pPr indent="457200" fontAlgn="auto">
              <a:lnSpc>
                <a:spcPts val="2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课程资料的获取方式，也在图灵官网的学员手册里有详细的描述，大家可以去看一下，若是还没有开通图灵官网的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VIP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" panose="020B0502040204020203" pitchFamily="34" charset="0"/>
              </a:rPr>
              <a:t>权限的同学，请私聊班主任开通！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egoe UI" panose="020B0502040204020203" pitchFamily="34" charset="0"/>
            </a:endParaRPr>
          </a:p>
          <a:p>
            <a:pPr>
              <a:lnSpc>
                <a:spcPts val="2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497077" y="1535702"/>
            <a:ext cx="398145" cy="39814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7719" y="1584091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资料获取</a:t>
            </a:r>
            <a:endParaRPr lang="zh-CN" altLang="en-US" sz="4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73153" y="6088669"/>
            <a:ext cx="548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A</a:t>
            </a:r>
            <a:endParaRPr lang="zh-CN" altLang="en-US" sz="4400" dirty="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pic>
        <p:nvPicPr>
          <p:cNvPr id="6" name="图片 5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420" y="1696085"/>
            <a:ext cx="6609715" cy="4280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太阳形 44"/>
          <p:cNvSpPr>
            <a:spLocks noChangeArrowheads="1"/>
          </p:cNvSpPr>
          <p:nvPr/>
        </p:nvSpPr>
        <p:spPr bwMode="auto">
          <a:xfrm>
            <a:off x="9957056" y="5705414"/>
            <a:ext cx="516687" cy="373768"/>
          </a:xfrm>
          <a:custGeom>
            <a:avLst/>
            <a:gdLst>
              <a:gd name="connsiteX0" fmla="*/ 0 w 608697"/>
              <a:gd name="connsiteY0" fmla="*/ 384511 h 440328"/>
              <a:gd name="connsiteX1" fmla="*/ 273317 w 608697"/>
              <a:gd name="connsiteY1" fmla="*/ 384511 h 440328"/>
              <a:gd name="connsiteX2" fmla="*/ 273317 w 608697"/>
              <a:gd name="connsiteY2" fmla="*/ 415512 h 440328"/>
              <a:gd name="connsiteX3" fmla="*/ 335380 w 608697"/>
              <a:gd name="connsiteY3" fmla="*/ 415512 h 440328"/>
              <a:gd name="connsiteX4" fmla="*/ 335380 w 608697"/>
              <a:gd name="connsiteY4" fmla="*/ 384511 h 440328"/>
              <a:gd name="connsiteX5" fmla="*/ 608697 w 608697"/>
              <a:gd name="connsiteY5" fmla="*/ 384511 h 440328"/>
              <a:gd name="connsiteX6" fmla="*/ 608697 w 608697"/>
              <a:gd name="connsiteY6" fmla="*/ 415512 h 440328"/>
              <a:gd name="connsiteX7" fmla="*/ 583857 w 608697"/>
              <a:gd name="connsiteY7" fmla="*/ 440328 h 440328"/>
              <a:gd name="connsiteX8" fmla="*/ 24840 w 608697"/>
              <a:gd name="connsiteY8" fmla="*/ 440328 h 440328"/>
              <a:gd name="connsiteX9" fmla="*/ 0 w 608697"/>
              <a:gd name="connsiteY9" fmla="*/ 415512 h 440328"/>
              <a:gd name="connsiteX10" fmla="*/ 216210 w 608697"/>
              <a:gd name="connsiteY10" fmla="*/ 86798 h 440328"/>
              <a:gd name="connsiteX11" fmla="*/ 269323 w 608697"/>
              <a:gd name="connsiteY11" fmla="*/ 179836 h 440328"/>
              <a:gd name="connsiteX12" fmla="*/ 236052 w 608697"/>
              <a:gd name="connsiteY12" fmla="*/ 179836 h 440328"/>
              <a:gd name="connsiteX13" fmla="*/ 236052 w 608697"/>
              <a:gd name="connsiteY13" fmla="*/ 210824 h 440328"/>
              <a:gd name="connsiteX14" fmla="*/ 285734 w 608697"/>
              <a:gd name="connsiteY14" fmla="*/ 210824 h 440328"/>
              <a:gd name="connsiteX15" fmla="*/ 285734 w 608697"/>
              <a:gd name="connsiteY15" fmla="*/ 235629 h 440328"/>
              <a:gd name="connsiteX16" fmla="*/ 236052 w 608697"/>
              <a:gd name="connsiteY16" fmla="*/ 235629 h 440328"/>
              <a:gd name="connsiteX17" fmla="*/ 236052 w 608697"/>
              <a:gd name="connsiteY17" fmla="*/ 260434 h 440328"/>
              <a:gd name="connsiteX18" fmla="*/ 285734 w 608697"/>
              <a:gd name="connsiteY18" fmla="*/ 260434 h 440328"/>
              <a:gd name="connsiteX19" fmla="*/ 285734 w 608697"/>
              <a:gd name="connsiteY19" fmla="*/ 285239 h 440328"/>
              <a:gd name="connsiteX20" fmla="*/ 323033 w 608697"/>
              <a:gd name="connsiteY20" fmla="*/ 285239 h 440328"/>
              <a:gd name="connsiteX21" fmla="*/ 323033 w 608697"/>
              <a:gd name="connsiteY21" fmla="*/ 260434 h 440328"/>
              <a:gd name="connsiteX22" fmla="*/ 372715 w 608697"/>
              <a:gd name="connsiteY22" fmla="*/ 260434 h 440328"/>
              <a:gd name="connsiteX23" fmla="*/ 372715 w 608697"/>
              <a:gd name="connsiteY23" fmla="*/ 235629 h 440328"/>
              <a:gd name="connsiteX24" fmla="*/ 323033 w 608697"/>
              <a:gd name="connsiteY24" fmla="*/ 235629 h 440328"/>
              <a:gd name="connsiteX25" fmla="*/ 323033 w 608697"/>
              <a:gd name="connsiteY25" fmla="*/ 210824 h 440328"/>
              <a:gd name="connsiteX26" fmla="*/ 372715 w 608697"/>
              <a:gd name="connsiteY26" fmla="*/ 210824 h 440328"/>
              <a:gd name="connsiteX27" fmla="*/ 372715 w 608697"/>
              <a:gd name="connsiteY27" fmla="*/ 179836 h 440328"/>
              <a:gd name="connsiteX28" fmla="*/ 339444 w 608697"/>
              <a:gd name="connsiteY28" fmla="*/ 179836 h 440328"/>
              <a:gd name="connsiteX29" fmla="*/ 392558 w 608697"/>
              <a:gd name="connsiteY29" fmla="*/ 86798 h 440328"/>
              <a:gd name="connsiteX30" fmla="*/ 348993 w 608697"/>
              <a:gd name="connsiteY30" fmla="*/ 86798 h 440328"/>
              <a:gd name="connsiteX31" fmla="*/ 304831 w 608697"/>
              <a:gd name="connsiteY31" fmla="*/ 167396 h 440328"/>
              <a:gd name="connsiteX32" fmla="*/ 303936 w 608697"/>
              <a:gd name="connsiteY32" fmla="*/ 167396 h 440328"/>
              <a:gd name="connsiteX33" fmla="*/ 259849 w 608697"/>
              <a:gd name="connsiteY33" fmla="*/ 86798 h 440328"/>
              <a:gd name="connsiteX34" fmla="*/ 87007 w 608697"/>
              <a:gd name="connsiteY34" fmla="*/ 37188 h 440328"/>
              <a:gd name="connsiteX35" fmla="*/ 521760 w 608697"/>
              <a:gd name="connsiteY35" fmla="*/ 37188 h 440328"/>
              <a:gd name="connsiteX36" fmla="*/ 521760 w 608697"/>
              <a:gd name="connsiteY36" fmla="*/ 322484 h 440328"/>
              <a:gd name="connsiteX37" fmla="*/ 87007 w 608697"/>
              <a:gd name="connsiteY37" fmla="*/ 322484 h 440328"/>
              <a:gd name="connsiteX38" fmla="*/ 74518 w 608697"/>
              <a:gd name="connsiteY38" fmla="*/ 24802 h 440328"/>
              <a:gd name="connsiteX39" fmla="*/ 74518 w 608697"/>
              <a:gd name="connsiteY39" fmla="*/ 334870 h 440328"/>
              <a:gd name="connsiteX40" fmla="*/ 534179 w 608697"/>
              <a:gd name="connsiteY40" fmla="*/ 334870 h 440328"/>
              <a:gd name="connsiteX41" fmla="*/ 534179 w 608697"/>
              <a:gd name="connsiteY41" fmla="*/ 24802 h 440328"/>
              <a:gd name="connsiteX42" fmla="*/ 74518 w 608697"/>
              <a:gd name="connsiteY42" fmla="*/ 0 h 440328"/>
              <a:gd name="connsiteX43" fmla="*/ 534179 w 608697"/>
              <a:gd name="connsiteY43" fmla="*/ 0 h 440328"/>
              <a:gd name="connsiteX44" fmla="*/ 559019 w 608697"/>
              <a:gd name="connsiteY44" fmla="*/ 24802 h 440328"/>
              <a:gd name="connsiteX45" fmla="*/ 559019 w 608697"/>
              <a:gd name="connsiteY45" fmla="*/ 359672 h 440328"/>
              <a:gd name="connsiteX46" fmla="*/ 49678 w 608697"/>
              <a:gd name="connsiteY46" fmla="*/ 359672 h 440328"/>
              <a:gd name="connsiteX47" fmla="*/ 49678 w 608697"/>
              <a:gd name="connsiteY47" fmla="*/ 24802 h 440328"/>
              <a:gd name="connsiteX48" fmla="*/ 74518 w 608697"/>
              <a:gd name="connsiteY48" fmla="*/ 0 h 4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8697" h="440328">
                <a:moveTo>
                  <a:pt x="0" y="384511"/>
                </a:moveTo>
                <a:lnTo>
                  <a:pt x="273317" y="384511"/>
                </a:lnTo>
                <a:lnTo>
                  <a:pt x="273317" y="415512"/>
                </a:lnTo>
                <a:lnTo>
                  <a:pt x="335380" y="415512"/>
                </a:lnTo>
                <a:lnTo>
                  <a:pt x="335380" y="384511"/>
                </a:lnTo>
                <a:lnTo>
                  <a:pt x="608697" y="384511"/>
                </a:lnTo>
                <a:lnTo>
                  <a:pt x="608697" y="415512"/>
                </a:lnTo>
                <a:cubicBezTo>
                  <a:pt x="608697" y="429150"/>
                  <a:pt x="597508" y="440328"/>
                  <a:pt x="583857" y="440328"/>
                </a:cubicBezTo>
                <a:lnTo>
                  <a:pt x="24840" y="440328"/>
                </a:lnTo>
                <a:cubicBezTo>
                  <a:pt x="11189" y="440328"/>
                  <a:pt x="0" y="429150"/>
                  <a:pt x="0" y="415512"/>
                </a:cubicBezTo>
                <a:close/>
                <a:moveTo>
                  <a:pt x="216210" y="86798"/>
                </a:moveTo>
                <a:lnTo>
                  <a:pt x="269323" y="179836"/>
                </a:lnTo>
                <a:lnTo>
                  <a:pt x="236052" y="179836"/>
                </a:lnTo>
                <a:lnTo>
                  <a:pt x="236052" y="210824"/>
                </a:lnTo>
                <a:lnTo>
                  <a:pt x="285734" y="210824"/>
                </a:lnTo>
                <a:lnTo>
                  <a:pt x="285734" y="235629"/>
                </a:lnTo>
                <a:lnTo>
                  <a:pt x="236052" y="235629"/>
                </a:lnTo>
                <a:lnTo>
                  <a:pt x="236052" y="260434"/>
                </a:lnTo>
                <a:lnTo>
                  <a:pt x="285734" y="260434"/>
                </a:lnTo>
                <a:lnTo>
                  <a:pt x="285734" y="285239"/>
                </a:lnTo>
                <a:lnTo>
                  <a:pt x="323033" y="285239"/>
                </a:lnTo>
                <a:lnTo>
                  <a:pt x="323033" y="260434"/>
                </a:lnTo>
                <a:lnTo>
                  <a:pt x="372715" y="260434"/>
                </a:lnTo>
                <a:lnTo>
                  <a:pt x="372715" y="235629"/>
                </a:lnTo>
                <a:lnTo>
                  <a:pt x="323033" y="235629"/>
                </a:lnTo>
                <a:lnTo>
                  <a:pt x="323033" y="210824"/>
                </a:lnTo>
                <a:lnTo>
                  <a:pt x="372715" y="210824"/>
                </a:lnTo>
                <a:lnTo>
                  <a:pt x="372715" y="179836"/>
                </a:lnTo>
                <a:lnTo>
                  <a:pt x="339444" y="179836"/>
                </a:lnTo>
                <a:lnTo>
                  <a:pt x="392558" y="86798"/>
                </a:lnTo>
                <a:lnTo>
                  <a:pt x="348993" y="86798"/>
                </a:lnTo>
                <a:lnTo>
                  <a:pt x="304831" y="167396"/>
                </a:lnTo>
                <a:lnTo>
                  <a:pt x="303936" y="167396"/>
                </a:lnTo>
                <a:lnTo>
                  <a:pt x="259849" y="86798"/>
                </a:lnTo>
                <a:close/>
                <a:moveTo>
                  <a:pt x="87007" y="37188"/>
                </a:moveTo>
                <a:lnTo>
                  <a:pt x="521760" y="37188"/>
                </a:lnTo>
                <a:lnTo>
                  <a:pt x="521760" y="322484"/>
                </a:lnTo>
                <a:lnTo>
                  <a:pt x="87007" y="322484"/>
                </a:lnTo>
                <a:close/>
                <a:moveTo>
                  <a:pt x="74518" y="24802"/>
                </a:moveTo>
                <a:lnTo>
                  <a:pt x="74518" y="334870"/>
                </a:lnTo>
                <a:lnTo>
                  <a:pt x="534179" y="334870"/>
                </a:lnTo>
                <a:lnTo>
                  <a:pt x="534179" y="24802"/>
                </a:lnTo>
                <a:close/>
                <a:moveTo>
                  <a:pt x="74518" y="0"/>
                </a:moveTo>
                <a:lnTo>
                  <a:pt x="534179" y="0"/>
                </a:lnTo>
                <a:cubicBezTo>
                  <a:pt x="547830" y="0"/>
                  <a:pt x="559019" y="11172"/>
                  <a:pt x="559019" y="24802"/>
                </a:cubicBezTo>
                <a:lnTo>
                  <a:pt x="559019" y="359672"/>
                </a:lnTo>
                <a:lnTo>
                  <a:pt x="49678" y="359672"/>
                </a:lnTo>
                <a:lnTo>
                  <a:pt x="49678" y="24802"/>
                </a:lnTo>
                <a:cubicBezTo>
                  <a:pt x="49678" y="11172"/>
                  <a:pt x="60867" y="0"/>
                  <a:pt x="74518" y="0"/>
                </a:cubicBezTo>
                <a:close/>
              </a:path>
            </a:pathLst>
          </a:custGeom>
          <a:solidFill>
            <a:srgbClr val="115A9F"/>
          </a:solidFill>
          <a:ln w="25400">
            <a:noFill/>
            <a:beve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48" name="太阳形 44"/>
          <p:cNvSpPr>
            <a:spLocks noChangeArrowheads="1"/>
          </p:cNvSpPr>
          <p:nvPr/>
        </p:nvSpPr>
        <p:spPr bwMode="auto">
          <a:xfrm>
            <a:off x="9023334" y="6156690"/>
            <a:ext cx="516687" cy="506267"/>
          </a:xfrm>
          <a:custGeom>
            <a:avLst/>
            <a:gdLst>
              <a:gd name="connsiteX0" fmla="*/ 385710 w 608838"/>
              <a:gd name="connsiteY0" fmla="*/ 348311 h 596560"/>
              <a:gd name="connsiteX1" fmla="*/ 413544 w 608838"/>
              <a:gd name="connsiteY1" fmla="*/ 348311 h 596560"/>
              <a:gd name="connsiteX2" fmla="*/ 427485 w 608838"/>
              <a:gd name="connsiteY2" fmla="*/ 348311 h 596560"/>
              <a:gd name="connsiteX3" fmla="*/ 427485 w 608838"/>
              <a:gd name="connsiteY3" fmla="*/ 390015 h 596560"/>
              <a:gd name="connsiteX4" fmla="*/ 385710 w 608838"/>
              <a:gd name="connsiteY4" fmla="*/ 390015 h 596560"/>
              <a:gd name="connsiteX5" fmla="*/ 385710 w 608838"/>
              <a:gd name="connsiteY5" fmla="*/ 355881 h 596560"/>
              <a:gd name="connsiteX6" fmla="*/ 351898 w 608838"/>
              <a:gd name="connsiteY6" fmla="*/ 304981 h 596560"/>
              <a:gd name="connsiteX7" fmla="*/ 351898 w 608838"/>
              <a:gd name="connsiteY7" fmla="*/ 305969 h 596560"/>
              <a:gd name="connsiteX8" fmla="*/ 351898 w 608838"/>
              <a:gd name="connsiteY8" fmla="*/ 320924 h 596560"/>
              <a:gd name="connsiteX9" fmla="*/ 351898 w 608838"/>
              <a:gd name="connsiteY9" fmla="*/ 343028 h 596560"/>
              <a:gd name="connsiteX10" fmla="*/ 351898 w 608838"/>
              <a:gd name="connsiteY10" fmla="*/ 365132 h 596560"/>
              <a:gd name="connsiteX11" fmla="*/ 351898 w 608838"/>
              <a:gd name="connsiteY11" fmla="*/ 431348 h 596560"/>
              <a:gd name="connsiteX12" fmla="*/ 526975 w 608838"/>
              <a:gd name="connsiteY12" fmla="*/ 431348 h 596560"/>
              <a:gd name="connsiteX13" fmla="*/ 548359 w 608838"/>
              <a:gd name="connsiteY13" fmla="*/ 431348 h 596560"/>
              <a:gd name="connsiteX14" fmla="*/ 566164 w 608838"/>
              <a:gd name="connsiteY14" fmla="*/ 431348 h 596560"/>
              <a:gd name="connsiteX15" fmla="*/ 566164 w 608838"/>
              <a:gd name="connsiteY15" fmla="*/ 304981 h 596560"/>
              <a:gd name="connsiteX16" fmla="*/ 551138 w 608838"/>
              <a:gd name="connsiteY16" fmla="*/ 304981 h 596560"/>
              <a:gd name="connsiteX17" fmla="*/ 548359 w 608838"/>
              <a:gd name="connsiteY17" fmla="*/ 304981 h 596560"/>
              <a:gd name="connsiteX18" fmla="*/ 526975 w 608838"/>
              <a:gd name="connsiteY18" fmla="*/ 304981 h 596560"/>
              <a:gd name="connsiteX19" fmla="*/ 491507 w 608838"/>
              <a:gd name="connsiteY19" fmla="*/ 304981 h 596560"/>
              <a:gd name="connsiteX20" fmla="*/ 410445 w 608838"/>
              <a:gd name="connsiteY20" fmla="*/ 304981 h 596560"/>
              <a:gd name="connsiteX21" fmla="*/ 353829 w 608838"/>
              <a:gd name="connsiteY21" fmla="*/ 304981 h 596560"/>
              <a:gd name="connsiteX22" fmla="*/ 42721 w 608838"/>
              <a:gd name="connsiteY22" fmla="*/ 184494 h 596560"/>
              <a:gd name="connsiteX23" fmla="*/ 42721 w 608838"/>
              <a:gd name="connsiteY23" fmla="*/ 190513 h 596560"/>
              <a:gd name="connsiteX24" fmla="*/ 42721 w 608838"/>
              <a:gd name="connsiteY24" fmla="*/ 234297 h 596560"/>
              <a:gd name="connsiteX25" fmla="*/ 42721 w 608838"/>
              <a:gd name="connsiteY25" fmla="*/ 240693 h 596560"/>
              <a:gd name="connsiteX26" fmla="*/ 42721 w 608838"/>
              <a:gd name="connsiteY26" fmla="*/ 321677 h 596560"/>
              <a:gd name="connsiteX27" fmla="*/ 42721 w 608838"/>
              <a:gd name="connsiteY27" fmla="*/ 553905 h 596560"/>
              <a:gd name="connsiteX28" fmla="*/ 526975 w 608838"/>
              <a:gd name="connsiteY28" fmla="*/ 553905 h 596560"/>
              <a:gd name="connsiteX29" fmla="*/ 526975 w 608838"/>
              <a:gd name="connsiteY29" fmla="*/ 474003 h 596560"/>
              <a:gd name="connsiteX30" fmla="*/ 309176 w 608838"/>
              <a:gd name="connsiteY30" fmla="*/ 474003 h 596560"/>
              <a:gd name="connsiteX31" fmla="*/ 309176 w 608838"/>
              <a:gd name="connsiteY31" fmla="*/ 376748 h 596560"/>
              <a:gd name="connsiteX32" fmla="*/ 309176 w 608838"/>
              <a:gd name="connsiteY32" fmla="*/ 354691 h 596560"/>
              <a:gd name="connsiteX33" fmla="*/ 309176 w 608838"/>
              <a:gd name="connsiteY33" fmla="*/ 332587 h 596560"/>
              <a:gd name="connsiteX34" fmla="*/ 309176 w 608838"/>
              <a:gd name="connsiteY34" fmla="*/ 327085 h 596560"/>
              <a:gd name="connsiteX35" fmla="*/ 309176 w 608838"/>
              <a:gd name="connsiteY35" fmla="*/ 279492 h 596560"/>
              <a:gd name="connsiteX36" fmla="*/ 309176 w 608838"/>
              <a:gd name="connsiteY36" fmla="*/ 262326 h 596560"/>
              <a:gd name="connsiteX37" fmla="*/ 343843 w 608838"/>
              <a:gd name="connsiteY37" fmla="*/ 262326 h 596560"/>
              <a:gd name="connsiteX38" fmla="*/ 440025 w 608838"/>
              <a:gd name="connsiteY38" fmla="*/ 262326 h 596560"/>
              <a:gd name="connsiteX39" fmla="*/ 495229 w 608838"/>
              <a:gd name="connsiteY39" fmla="*/ 262326 h 596560"/>
              <a:gd name="connsiteX40" fmla="*/ 517366 w 608838"/>
              <a:gd name="connsiteY40" fmla="*/ 262326 h 596560"/>
              <a:gd name="connsiteX41" fmla="*/ 526975 w 608838"/>
              <a:gd name="connsiteY41" fmla="*/ 262326 h 596560"/>
              <a:gd name="connsiteX42" fmla="*/ 526975 w 608838"/>
              <a:gd name="connsiteY42" fmla="*/ 216661 h 596560"/>
              <a:gd name="connsiteX43" fmla="*/ 526975 w 608838"/>
              <a:gd name="connsiteY43" fmla="*/ 184494 h 596560"/>
              <a:gd name="connsiteX44" fmla="*/ 518214 w 608838"/>
              <a:gd name="connsiteY44" fmla="*/ 184494 h 596560"/>
              <a:gd name="connsiteX45" fmla="*/ 496076 w 608838"/>
              <a:gd name="connsiteY45" fmla="*/ 184494 h 596560"/>
              <a:gd name="connsiteX46" fmla="*/ 473938 w 608838"/>
              <a:gd name="connsiteY46" fmla="*/ 184494 h 596560"/>
              <a:gd name="connsiteX47" fmla="*/ 450435 w 608838"/>
              <a:gd name="connsiteY47" fmla="*/ 184494 h 596560"/>
              <a:gd name="connsiteX48" fmla="*/ 402768 w 608838"/>
              <a:gd name="connsiteY48" fmla="*/ 184494 h 596560"/>
              <a:gd name="connsiteX49" fmla="*/ 145874 w 608838"/>
              <a:gd name="connsiteY49" fmla="*/ 184494 h 596560"/>
              <a:gd name="connsiteX50" fmla="*/ 82098 w 608838"/>
              <a:gd name="connsiteY50" fmla="*/ 184494 h 596560"/>
              <a:gd name="connsiteX51" fmla="*/ 64812 w 608838"/>
              <a:gd name="connsiteY51" fmla="*/ 184494 h 596560"/>
              <a:gd name="connsiteX52" fmla="*/ 451188 w 608838"/>
              <a:gd name="connsiteY52" fmla="*/ 101300 h 596560"/>
              <a:gd name="connsiteX53" fmla="*/ 414166 w 608838"/>
              <a:gd name="connsiteY53" fmla="*/ 111411 h 596560"/>
              <a:gd name="connsiteX54" fmla="*/ 372198 w 608838"/>
              <a:gd name="connsiteY54" fmla="*/ 122839 h 596560"/>
              <a:gd name="connsiteX55" fmla="*/ 302346 w 608838"/>
              <a:gd name="connsiteY55" fmla="*/ 141839 h 596560"/>
              <a:gd name="connsiteX56" fmla="*/ 381619 w 608838"/>
              <a:gd name="connsiteY56" fmla="*/ 141839 h 596560"/>
              <a:gd name="connsiteX57" fmla="*/ 429286 w 608838"/>
              <a:gd name="connsiteY57" fmla="*/ 141839 h 596560"/>
              <a:gd name="connsiteX58" fmla="*/ 462304 w 608838"/>
              <a:gd name="connsiteY58" fmla="*/ 141839 h 596560"/>
              <a:gd name="connsiteX59" fmla="*/ 339557 w 608838"/>
              <a:gd name="connsiteY59" fmla="*/ 57140 h 596560"/>
              <a:gd name="connsiteX60" fmla="*/ 202773 w 608838"/>
              <a:gd name="connsiteY60" fmla="*/ 124814 h 596560"/>
              <a:gd name="connsiteX61" fmla="*/ 352840 w 608838"/>
              <a:gd name="connsiteY61" fmla="*/ 83899 h 596560"/>
              <a:gd name="connsiteX62" fmla="*/ 358869 w 608838"/>
              <a:gd name="connsiteY62" fmla="*/ 0 h 596560"/>
              <a:gd name="connsiteX63" fmla="*/ 394855 w 608838"/>
              <a:gd name="connsiteY63" fmla="*/ 72471 h 596560"/>
              <a:gd name="connsiteX64" fmla="*/ 481145 w 608838"/>
              <a:gd name="connsiteY64" fmla="*/ 48957 h 596560"/>
              <a:gd name="connsiteX65" fmla="*/ 506533 w 608838"/>
              <a:gd name="connsiteY65" fmla="*/ 141839 h 596560"/>
              <a:gd name="connsiteX66" fmla="*/ 569696 w 608838"/>
              <a:gd name="connsiteY66" fmla="*/ 141839 h 596560"/>
              <a:gd name="connsiteX67" fmla="*/ 569696 w 608838"/>
              <a:gd name="connsiteY67" fmla="*/ 262326 h 596560"/>
              <a:gd name="connsiteX68" fmla="*/ 608838 w 608838"/>
              <a:gd name="connsiteY68" fmla="*/ 262326 h 596560"/>
              <a:gd name="connsiteX69" fmla="*/ 608838 w 608838"/>
              <a:gd name="connsiteY69" fmla="*/ 474003 h 596560"/>
              <a:gd name="connsiteX70" fmla="*/ 569696 w 608838"/>
              <a:gd name="connsiteY70" fmla="*/ 474003 h 596560"/>
              <a:gd name="connsiteX71" fmla="*/ 569696 w 608838"/>
              <a:gd name="connsiteY71" fmla="*/ 596560 h 596560"/>
              <a:gd name="connsiteX72" fmla="*/ 0 w 608838"/>
              <a:gd name="connsiteY72" fmla="*/ 596560 h 596560"/>
              <a:gd name="connsiteX73" fmla="*/ 0 w 608838"/>
              <a:gd name="connsiteY73" fmla="*/ 141839 h 596560"/>
              <a:gd name="connsiteX74" fmla="*/ 72113 w 608838"/>
              <a:gd name="connsiteY74" fmla="*/ 141839 h 59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8838" h="596560">
                <a:moveTo>
                  <a:pt x="385710" y="348311"/>
                </a:moveTo>
                <a:lnTo>
                  <a:pt x="413544" y="348311"/>
                </a:lnTo>
                <a:lnTo>
                  <a:pt x="427485" y="348311"/>
                </a:lnTo>
                <a:lnTo>
                  <a:pt x="427485" y="390015"/>
                </a:lnTo>
                <a:lnTo>
                  <a:pt x="385710" y="390015"/>
                </a:lnTo>
                <a:lnTo>
                  <a:pt x="385710" y="355881"/>
                </a:lnTo>
                <a:close/>
                <a:moveTo>
                  <a:pt x="351898" y="304981"/>
                </a:moveTo>
                <a:lnTo>
                  <a:pt x="351898" y="305969"/>
                </a:lnTo>
                <a:lnTo>
                  <a:pt x="351898" y="320924"/>
                </a:lnTo>
                <a:lnTo>
                  <a:pt x="351898" y="343028"/>
                </a:lnTo>
                <a:lnTo>
                  <a:pt x="351898" y="365132"/>
                </a:lnTo>
                <a:lnTo>
                  <a:pt x="351898" y="431348"/>
                </a:lnTo>
                <a:lnTo>
                  <a:pt x="526975" y="431348"/>
                </a:lnTo>
                <a:lnTo>
                  <a:pt x="548359" y="431348"/>
                </a:lnTo>
                <a:lnTo>
                  <a:pt x="566164" y="431348"/>
                </a:lnTo>
                <a:lnTo>
                  <a:pt x="566164" y="304981"/>
                </a:lnTo>
                <a:lnTo>
                  <a:pt x="551138" y="304981"/>
                </a:lnTo>
                <a:lnTo>
                  <a:pt x="548359" y="304981"/>
                </a:lnTo>
                <a:lnTo>
                  <a:pt x="526975" y="304981"/>
                </a:lnTo>
                <a:lnTo>
                  <a:pt x="491507" y="304981"/>
                </a:lnTo>
                <a:lnTo>
                  <a:pt x="410445" y="304981"/>
                </a:lnTo>
                <a:lnTo>
                  <a:pt x="353829" y="304981"/>
                </a:lnTo>
                <a:close/>
                <a:moveTo>
                  <a:pt x="42721" y="184494"/>
                </a:moveTo>
                <a:lnTo>
                  <a:pt x="42721" y="190513"/>
                </a:lnTo>
                <a:lnTo>
                  <a:pt x="42721" y="234297"/>
                </a:lnTo>
                <a:lnTo>
                  <a:pt x="42721" y="240693"/>
                </a:lnTo>
                <a:lnTo>
                  <a:pt x="42721" y="321677"/>
                </a:lnTo>
                <a:lnTo>
                  <a:pt x="42721" y="553905"/>
                </a:lnTo>
                <a:lnTo>
                  <a:pt x="526975" y="553905"/>
                </a:lnTo>
                <a:lnTo>
                  <a:pt x="526975" y="474003"/>
                </a:lnTo>
                <a:lnTo>
                  <a:pt x="309176" y="474003"/>
                </a:lnTo>
                <a:lnTo>
                  <a:pt x="309176" y="376748"/>
                </a:lnTo>
                <a:lnTo>
                  <a:pt x="309176" y="354691"/>
                </a:lnTo>
                <a:lnTo>
                  <a:pt x="309176" y="332587"/>
                </a:lnTo>
                <a:lnTo>
                  <a:pt x="309176" y="327085"/>
                </a:lnTo>
                <a:lnTo>
                  <a:pt x="309176" y="279492"/>
                </a:lnTo>
                <a:lnTo>
                  <a:pt x="309176" y="262326"/>
                </a:lnTo>
                <a:lnTo>
                  <a:pt x="343843" y="262326"/>
                </a:lnTo>
                <a:lnTo>
                  <a:pt x="440025" y="262326"/>
                </a:lnTo>
                <a:lnTo>
                  <a:pt x="495229" y="262326"/>
                </a:lnTo>
                <a:lnTo>
                  <a:pt x="517366" y="262326"/>
                </a:lnTo>
                <a:lnTo>
                  <a:pt x="526975" y="262326"/>
                </a:lnTo>
                <a:lnTo>
                  <a:pt x="526975" y="216661"/>
                </a:lnTo>
                <a:lnTo>
                  <a:pt x="526975" y="184494"/>
                </a:lnTo>
                <a:lnTo>
                  <a:pt x="518214" y="184494"/>
                </a:lnTo>
                <a:lnTo>
                  <a:pt x="496076" y="184494"/>
                </a:lnTo>
                <a:lnTo>
                  <a:pt x="473938" y="184494"/>
                </a:lnTo>
                <a:lnTo>
                  <a:pt x="450435" y="184494"/>
                </a:lnTo>
                <a:lnTo>
                  <a:pt x="402768" y="184494"/>
                </a:lnTo>
                <a:lnTo>
                  <a:pt x="145874" y="184494"/>
                </a:lnTo>
                <a:lnTo>
                  <a:pt x="82098" y="184494"/>
                </a:lnTo>
                <a:lnTo>
                  <a:pt x="64812" y="184494"/>
                </a:lnTo>
                <a:close/>
                <a:moveTo>
                  <a:pt x="451188" y="101300"/>
                </a:moveTo>
                <a:lnTo>
                  <a:pt x="414166" y="111411"/>
                </a:lnTo>
                <a:lnTo>
                  <a:pt x="372198" y="122839"/>
                </a:lnTo>
                <a:lnTo>
                  <a:pt x="302346" y="141839"/>
                </a:lnTo>
                <a:lnTo>
                  <a:pt x="381619" y="141839"/>
                </a:lnTo>
                <a:lnTo>
                  <a:pt x="429286" y="141839"/>
                </a:lnTo>
                <a:lnTo>
                  <a:pt x="462304" y="141839"/>
                </a:lnTo>
                <a:close/>
                <a:moveTo>
                  <a:pt x="339557" y="57140"/>
                </a:moveTo>
                <a:lnTo>
                  <a:pt x="202773" y="124814"/>
                </a:lnTo>
                <a:lnTo>
                  <a:pt x="352840" y="83899"/>
                </a:lnTo>
                <a:close/>
                <a:moveTo>
                  <a:pt x="358869" y="0"/>
                </a:moveTo>
                <a:lnTo>
                  <a:pt x="394855" y="72471"/>
                </a:lnTo>
                <a:lnTo>
                  <a:pt x="481145" y="48957"/>
                </a:lnTo>
                <a:lnTo>
                  <a:pt x="506533" y="141839"/>
                </a:lnTo>
                <a:lnTo>
                  <a:pt x="569696" y="141839"/>
                </a:lnTo>
                <a:lnTo>
                  <a:pt x="569696" y="262326"/>
                </a:lnTo>
                <a:lnTo>
                  <a:pt x="608838" y="262326"/>
                </a:lnTo>
                <a:lnTo>
                  <a:pt x="608838" y="474003"/>
                </a:lnTo>
                <a:lnTo>
                  <a:pt x="569696" y="474003"/>
                </a:lnTo>
                <a:lnTo>
                  <a:pt x="569696" y="596560"/>
                </a:lnTo>
                <a:lnTo>
                  <a:pt x="0" y="596560"/>
                </a:lnTo>
                <a:lnTo>
                  <a:pt x="0" y="141839"/>
                </a:lnTo>
                <a:lnTo>
                  <a:pt x="72113" y="141839"/>
                </a:lnTo>
                <a:close/>
              </a:path>
            </a:pathLst>
          </a:custGeom>
          <a:solidFill>
            <a:srgbClr val="115A9F"/>
          </a:solidFill>
          <a:ln w="25400">
            <a:noFill/>
            <a:beve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47" name="太阳形 44"/>
          <p:cNvSpPr>
            <a:spLocks noChangeArrowheads="1"/>
          </p:cNvSpPr>
          <p:nvPr/>
        </p:nvSpPr>
        <p:spPr bwMode="auto">
          <a:xfrm>
            <a:off x="10833356" y="5218902"/>
            <a:ext cx="516687" cy="486639"/>
          </a:xfrm>
          <a:custGeom>
            <a:avLst/>
            <a:gdLst>
              <a:gd name="T0" fmla="*/ 12933 w 12933"/>
              <a:gd name="T1" fmla="*/ 5028 h 12198"/>
              <a:gd name="T2" fmla="*/ 7549 w 12933"/>
              <a:gd name="T3" fmla="*/ 1531 h 12198"/>
              <a:gd name="T4" fmla="*/ 6467 w 12933"/>
              <a:gd name="T5" fmla="*/ 0 h 12198"/>
              <a:gd name="T6" fmla="*/ 5384 w 12933"/>
              <a:gd name="T7" fmla="*/ 1531 h 12198"/>
              <a:gd name="T8" fmla="*/ 0 w 12933"/>
              <a:gd name="T9" fmla="*/ 5028 h 12198"/>
              <a:gd name="T10" fmla="*/ 452 w 12933"/>
              <a:gd name="T11" fmla="*/ 7610 h 12198"/>
              <a:gd name="T12" fmla="*/ 10910 w 12933"/>
              <a:gd name="T13" fmla="*/ 12198 h 12198"/>
              <a:gd name="T14" fmla="*/ 12933 w 12933"/>
              <a:gd name="T15" fmla="*/ 7610 h 12198"/>
              <a:gd name="T16" fmla="*/ 6920 w 12933"/>
              <a:gd name="T17" fmla="*/ 8984 h 12198"/>
              <a:gd name="T18" fmla="*/ 8704 w 12933"/>
              <a:gd name="T19" fmla="*/ 7623 h 12198"/>
              <a:gd name="T20" fmla="*/ 6013 w 12933"/>
              <a:gd name="T21" fmla="*/ 11291 h 12198"/>
              <a:gd name="T22" fmla="*/ 4453 w 12933"/>
              <a:gd name="T23" fmla="*/ 9890 h 12198"/>
              <a:gd name="T24" fmla="*/ 6013 w 12933"/>
              <a:gd name="T25" fmla="*/ 11291 h 12198"/>
              <a:gd name="T26" fmla="*/ 4229 w 12933"/>
              <a:gd name="T27" fmla="*/ 7623 h 12198"/>
              <a:gd name="T28" fmla="*/ 6013 w 12933"/>
              <a:gd name="T29" fmla="*/ 8984 h 12198"/>
              <a:gd name="T30" fmla="*/ 4363 w 12933"/>
              <a:gd name="T31" fmla="*/ 8984 h 12198"/>
              <a:gd name="T32" fmla="*/ 6630 w 12933"/>
              <a:gd name="T33" fmla="*/ 1325 h 12198"/>
              <a:gd name="T34" fmla="*/ 6303 w 12933"/>
              <a:gd name="T35" fmla="*/ 1325 h 12198"/>
              <a:gd name="T36" fmla="*/ 6303 w 12933"/>
              <a:gd name="T37" fmla="*/ 971 h 12198"/>
              <a:gd name="T38" fmla="*/ 6630 w 12933"/>
              <a:gd name="T39" fmla="*/ 971 h 12198"/>
              <a:gd name="T40" fmla="*/ 6000 w 12933"/>
              <a:gd name="T41" fmla="*/ 2196 h 12198"/>
              <a:gd name="T42" fmla="*/ 6934 w 12933"/>
              <a:gd name="T43" fmla="*/ 2196 h 12198"/>
              <a:gd name="T44" fmla="*/ 2935 w 12933"/>
              <a:gd name="T45" fmla="*/ 5028 h 12198"/>
              <a:gd name="T46" fmla="*/ 907 w 12933"/>
              <a:gd name="T47" fmla="*/ 5935 h 12198"/>
              <a:gd name="T48" fmla="*/ 12027 w 12933"/>
              <a:gd name="T49" fmla="*/ 6704 h 12198"/>
              <a:gd name="T50" fmla="*/ 907 w 12933"/>
              <a:gd name="T51" fmla="*/ 5935 h 12198"/>
              <a:gd name="T52" fmla="*/ 3452 w 12933"/>
              <a:gd name="T53" fmla="*/ 8984 h 12198"/>
              <a:gd name="T54" fmla="*/ 1415 w 12933"/>
              <a:gd name="T55" fmla="*/ 7623 h 12198"/>
              <a:gd name="T56" fmla="*/ 2671 w 12933"/>
              <a:gd name="T57" fmla="*/ 11291 h 12198"/>
              <a:gd name="T58" fmla="*/ 3542 w 12933"/>
              <a:gd name="T59" fmla="*/ 9890 h 12198"/>
              <a:gd name="T60" fmla="*/ 2671 w 12933"/>
              <a:gd name="T61" fmla="*/ 11291 h 12198"/>
              <a:gd name="T62" fmla="*/ 8480 w 12933"/>
              <a:gd name="T63" fmla="*/ 9890 h 12198"/>
              <a:gd name="T64" fmla="*/ 6920 w 12933"/>
              <a:gd name="T65" fmla="*/ 11291 h 12198"/>
              <a:gd name="T66" fmla="*/ 10263 w 12933"/>
              <a:gd name="T67" fmla="*/ 11291 h 12198"/>
              <a:gd name="T68" fmla="*/ 9391 w 12933"/>
              <a:gd name="T69" fmla="*/ 9890 h 12198"/>
              <a:gd name="T70" fmla="*/ 10263 w 12933"/>
              <a:gd name="T71" fmla="*/ 11291 h 12198"/>
              <a:gd name="T72" fmla="*/ 9481 w 12933"/>
              <a:gd name="T73" fmla="*/ 8984 h 12198"/>
              <a:gd name="T74" fmla="*/ 11519 w 12933"/>
              <a:gd name="T75" fmla="*/ 7623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933" h="12198">
                <a:moveTo>
                  <a:pt x="12933" y="7610"/>
                </a:moveTo>
                <a:lnTo>
                  <a:pt x="12933" y="5028"/>
                </a:lnTo>
                <a:lnTo>
                  <a:pt x="11334" y="5028"/>
                </a:lnTo>
                <a:lnTo>
                  <a:pt x="7549" y="1531"/>
                </a:lnTo>
                <a:cubicBezTo>
                  <a:pt x="7592" y="1411"/>
                  <a:pt x="7615" y="1282"/>
                  <a:pt x="7615" y="1148"/>
                </a:cubicBezTo>
                <a:cubicBezTo>
                  <a:pt x="7615" y="515"/>
                  <a:pt x="7100" y="0"/>
                  <a:pt x="6467" y="0"/>
                </a:cubicBezTo>
                <a:cubicBezTo>
                  <a:pt x="5834" y="0"/>
                  <a:pt x="5318" y="515"/>
                  <a:pt x="5318" y="1148"/>
                </a:cubicBezTo>
                <a:cubicBezTo>
                  <a:pt x="5318" y="1282"/>
                  <a:pt x="5342" y="1411"/>
                  <a:pt x="5384" y="1531"/>
                </a:cubicBezTo>
                <a:lnTo>
                  <a:pt x="1599" y="5028"/>
                </a:lnTo>
                <a:lnTo>
                  <a:pt x="0" y="5028"/>
                </a:lnTo>
                <a:lnTo>
                  <a:pt x="0" y="7610"/>
                </a:lnTo>
                <a:lnTo>
                  <a:pt x="452" y="7610"/>
                </a:lnTo>
                <a:lnTo>
                  <a:pt x="2023" y="12198"/>
                </a:lnTo>
                <a:lnTo>
                  <a:pt x="10910" y="12198"/>
                </a:lnTo>
                <a:lnTo>
                  <a:pt x="12481" y="7610"/>
                </a:lnTo>
                <a:lnTo>
                  <a:pt x="12933" y="7610"/>
                </a:lnTo>
                <a:close/>
                <a:moveTo>
                  <a:pt x="8570" y="8984"/>
                </a:moveTo>
                <a:lnTo>
                  <a:pt x="6920" y="8984"/>
                </a:lnTo>
                <a:lnTo>
                  <a:pt x="6920" y="7623"/>
                </a:lnTo>
                <a:lnTo>
                  <a:pt x="8704" y="7623"/>
                </a:lnTo>
                <a:lnTo>
                  <a:pt x="8570" y="8984"/>
                </a:lnTo>
                <a:close/>
                <a:moveTo>
                  <a:pt x="6013" y="11291"/>
                </a:moveTo>
                <a:lnTo>
                  <a:pt x="4591" y="11291"/>
                </a:lnTo>
                <a:lnTo>
                  <a:pt x="4453" y="9890"/>
                </a:lnTo>
                <a:lnTo>
                  <a:pt x="6013" y="9890"/>
                </a:lnTo>
                <a:lnTo>
                  <a:pt x="6013" y="11291"/>
                </a:lnTo>
                <a:close/>
                <a:moveTo>
                  <a:pt x="4363" y="8984"/>
                </a:moveTo>
                <a:lnTo>
                  <a:pt x="4229" y="7623"/>
                </a:lnTo>
                <a:lnTo>
                  <a:pt x="6013" y="7623"/>
                </a:lnTo>
                <a:lnTo>
                  <a:pt x="6013" y="8984"/>
                </a:lnTo>
                <a:lnTo>
                  <a:pt x="4363" y="8984"/>
                </a:lnTo>
                <a:lnTo>
                  <a:pt x="4363" y="8984"/>
                </a:lnTo>
                <a:close/>
                <a:moveTo>
                  <a:pt x="6708" y="1148"/>
                </a:moveTo>
                <a:cubicBezTo>
                  <a:pt x="6708" y="1218"/>
                  <a:pt x="6678" y="1281"/>
                  <a:pt x="6630" y="1325"/>
                </a:cubicBezTo>
                <a:cubicBezTo>
                  <a:pt x="6587" y="1365"/>
                  <a:pt x="6530" y="1389"/>
                  <a:pt x="6467" y="1389"/>
                </a:cubicBezTo>
                <a:cubicBezTo>
                  <a:pt x="6403" y="1389"/>
                  <a:pt x="6346" y="1365"/>
                  <a:pt x="6303" y="1325"/>
                </a:cubicBezTo>
                <a:cubicBezTo>
                  <a:pt x="6255" y="1281"/>
                  <a:pt x="6225" y="1218"/>
                  <a:pt x="6225" y="1148"/>
                </a:cubicBezTo>
                <a:cubicBezTo>
                  <a:pt x="6225" y="1078"/>
                  <a:pt x="6255" y="1015"/>
                  <a:pt x="6303" y="971"/>
                </a:cubicBezTo>
                <a:cubicBezTo>
                  <a:pt x="6346" y="931"/>
                  <a:pt x="6403" y="906"/>
                  <a:pt x="6467" y="906"/>
                </a:cubicBezTo>
                <a:cubicBezTo>
                  <a:pt x="6530" y="906"/>
                  <a:pt x="6587" y="931"/>
                  <a:pt x="6630" y="971"/>
                </a:cubicBezTo>
                <a:cubicBezTo>
                  <a:pt x="6678" y="1015"/>
                  <a:pt x="6708" y="1078"/>
                  <a:pt x="6708" y="1148"/>
                </a:cubicBezTo>
                <a:close/>
                <a:moveTo>
                  <a:pt x="6000" y="2196"/>
                </a:moveTo>
                <a:cubicBezTo>
                  <a:pt x="6143" y="2260"/>
                  <a:pt x="6300" y="2296"/>
                  <a:pt x="6467" y="2296"/>
                </a:cubicBezTo>
                <a:cubicBezTo>
                  <a:pt x="6633" y="2296"/>
                  <a:pt x="6791" y="2260"/>
                  <a:pt x="6934" y="2196"/>
                </a:cubicBezTo>
                <a:lnTo>
                  <a:pt x="9998" y="5028"/>
                </a:lnTo>
                <a:lnTo>
                  <a:pt x="2935" y="5028"/>
                </a:lnTo>
                <a:lnTo>
                  <a:pt x="6000" y="2196"/>
                </a:lnTo>
                <a:close/>
                <a:moveTo>
                  <a:pt x="907" y="5935"/>
                </a:moveTo>
                <a:lnTo>
                  <a:pt x="12027" y="5935"/>
                </a:lnTo>
                <a:lnTo>
                  <a:pt x="12027" y="6704"/>
                </a:lnTo>
                <a:lnTo>
                  <a:pt x="907" y="6704"/>
                </a:lnTo>
                <a:lnTo>
                  <a:pt x="907" y="5935"/>
                </a:lnTo>
                <a:close/>
                <a:moveTo>
                  <a:pt x="3318" y="7623"/>
                </a:moveTo>
                <a:lnTo>
                  <a:pt x="3452" y="8984"/>
                </a:lnTo>
                <a:lnTo>
                  <a:pt x="1881" y="8984"/>
                </a:lnTo>
                <a:lnTo>
                  <a:pt x="1415" y="7623"/>
                </a:lnTo>
                <a:lnTo>
                  <a:pt x="3318" y="7623"/>
                </a:lnTo>
                <a:close/>
                <a:moveTo>
                  <a:pt x="2671" y="11291"/>
                </a:moveTo>
                <a:lnTo>
                  <a:pt x="2191" y="9890"/>
                </a:lnTo>
                <a:lnTo>
                  <a:pt x="3542" y="9890"/>
                </a:lnTo>
                <a:lnTo>
                  <a:pt x="3680" y="11291"/>
                </a:lnTo>
                <a:lnTo>
                  <a:pt x="2671" y="11291"/>
                </a:lnTo>
                <a:close/>
                <a:moveTo>
                  <a:pt x="6920" y="9890"/>
                </a:moveTo>
                <a:lnTo>
                  <a:pt x="8480" y="9890"/>
                </a:lnTo>
                <a:lnTo>
                  <a:pt x="8342" y="11291"/>
                </a:lnTo>
                <a:lnTo>
                  <a:pt x="6920" y="11291"/>
                </a:lnTo>
                <a:lnTo>
                  <a:pt x="6920" y="9890"/>
                </a:lnTo>
                <a:close/>
                <a:moveTo>
                  <a:pt x="10263" y="11291"/>
                </a:moveTo>
                <a:lnTo>
                  <a:pt x="9253" y="11291"/>
                </a:lnTo>
                <a:lnTo>
                  <a:pt x="9391" y="9890"/>
                </a:lnTo>
                <a:lnTo>
                  <a:pt x="10742" y="9890"/>
                </a:lnTo>
                <a:lnTo>
                  <a:pt x="10263" y="11291"/>
                </a:lnTo>
                <a:close/>
                <a:moveTo>
                  <a:pt x="11053" y="8984"/>
                </a:moveTo>
                <a:lnTo>
                  <a:pt x="9481" y="8984"/>
                </a:lnTo>
                <a:lnTo>
                  <a:pt x="9615" y="7623"/>
                </a:lnTo>
                <a:lnTo>
                  <a:pt x="11519" y="7623"/>
                </a:lnTo>
                <a:lnTo>
                  <a:pt x="11053" y="8984"/>
                </a:lnTo>
                <a:close/>
              </a:path>
            </a:pathLst>
          </a:custGeom>
          <a:solidFill>
            <a:srgbClr val="115A9F"/>
          </a:solidFill>
          <a:ln w="25400">
            <a:noFill/>
            <a:beve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80728" y="3006469"/>
            <a:ext cx="3254001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ts val="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俗话说：无规则不成方圆！咱们都是来学习的，交流技术的，为了给大家营造一个良好的学习环境，不管是在班级，还是在课堂上，咱们都要注意自己言行。</a:t>
            </a:r>
            <a:br>
              <a:rPr lang="en-US" altLang="zh-CN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</a:br>
            <a:endParaRPr lang="en-US" altLang="zh-CN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  <a:p>
            <a:pPr indent="457200" fontAlgn="auto">
              <a:lnSpc>
                <a:spcPts val="2000"/>
              </a:lnSpc>
            </a:pPr>
            <a:r>
              <a:rPr lang="zh-CN" altLang="en-US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尤其是在课堂上，这么多志同道合的朋友相聚在图灵学院的直播间，更应注意</a:t>
            </a:r>
            <a:r>
              <a:rPr lang="zh-CN" altLang="en-US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。</a:t>
            </a:r>
            <a:endParaRPr lang="zh-CN" altLang="en-US" sz="1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368028" y="2017192"/>
            <a:ext cx="3535680" cy="816739"/>
            <a:chOff x="1350548" y="1918969"/>
            <a:chExt cx="3535680" cy="816739"/>
          </a:xfrm>
        </p:grpSpPr>
        <p:sp>
          <p:nvSpPr>
            <p:cNvPr id="41" name="椭圆 40"/>
            <p:cNvSpPr/>
            <p:nvPr/>
          </p:nvSpPr>
          <p:spPr>
            <a:xfrm>
              <a:off x="2889906" y="1918969"/>
              <a:ext cx="398145" cy="398146"/>
            </a:xfrm>
            <a:prstGeom prst="ellipse">
              <a:avLst/>
            </a:prstGeom>
            <a:pattFill prst="ltUpDiag">
              <a:fgClr>
                <a:srgbClr val="EBCB2D"/>
              </a:fgClr>
              <a:bgClr>
                <a:srgbClr val="E9C517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40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50548" y="1967358"/>
              <a:ext cx="35356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115A9F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+mn-ea"/>
                  <a:sym typeface="Segoe UI" panose="020B0502040204020203" pitchFamily="34" charset="0"/>
                </a:rPr>
                <a:t>学员行为规范</a:t>
              </a:r>
              <a:endParaRPr lang="zh-CN" altLang="en-US" sz="4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endParaRPr>
            </a:p>
          </p:txBody>
        </p:sp>
      </p:grpSp>
      <p:pic>
        <p:nvPicPr>
          <p:cNvPr id="2" name="图片 1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553253" y="551716"/>
            <a:ext cx="1354327" cy="1354328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44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03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07" name="椭圆 106"/>
          <p:cNvSpPr/>
          <p:nvPr>
            <p:custDataLst>
              <p:tags r:id="rId3"/>
            </p:custDataLst>
          </p:nvPr>
        </p:nvSpPr>
        <p:spPr>
          <a:xfrm>
            <a:off x="2509541" y="551814"/>
            <a:ext cx="398145" cy="39814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88125" y="3140075"/>
          <a:ext cx="2435225" cy="167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4" imgW="971550" imgH="666750" progId="Package">
                  <p:embed/>
                </p:oleObj>
              </mc:Choice>
              <mc:Fallback>
                <p:oleObj name="" showAsIcon="1" r:id="rId4" imgW="971550" imgH="66675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8125" y="3140075"/>
                        <a:ext cx="2435225" cy="167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922654" y="2043235"/>
            <a:ext cx="6647974" cy="331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4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正文内容，本段适应大段文字章节。如果文字较多的内容描述比较适合放在这里。</a:t>
            </a:r>
            <a:endParaRPr lang="en-US" altLang="zh-CN" sz="14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717677" y="1138088"/>
            <a:ext cx="398145" cy="39814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78319" y="1186477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课程安排</a:t>
            </a:r>
            <a:endParaRPr lang="zh-CN" altLang="en-US" sz="4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56615" y="3552190"/>
            <a:ext cx="3352800" cy="1324610"/>
          </a:xfrm>
          <a:prstGeom prst="rect">
            <a:avLst/>
          </a:prstGeom>
          <a:pattFill prst="ltUpDiag">
            <a:fgClr>
              <a:srgbClr val="F9F9F9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796145" y="4024793"/>
            <a:ext cx="14732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6</a:t>
            </a:r>
            <a:r>
              <a:rPr lang="zh-CN" altLang="en-US" sz="20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月</a:t>
            </a:r>
            <a:r>
              <a:rPr lang="en-US" altLang="zh-CN" sz="20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7</a:t>
            </a:r>
            <a:r>
              <a:rPr lang="zh-CN" altLang="en-US" sz="20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日开课</a:t>
            </a:r>
            <a:endParaRPr lang="zh-CN" altLang="en-US" sz="20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175397" y="3056546"/>
            <a:ext cx="714694" cy="714694"/>
          </a:xfrm>
          <a:prstGeom prst="ellipse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1</a:t>
            </a:r>
            <a:endParaRPr lang="zh-CN" altLang="en-US" sz="32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167726" y="3046974"/>
            <a:ext cx="730036" cy="730037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01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401185" y="3552190"/>
            <a:ext cx="3352800" cy="1325245"/>
          </a:xfrm>
          <a:prstGeom prst="rect">
            <a:avLst/>
          </a:prstGeom>
          <a:pattFill prst="ltUpDiag">
            <a:fgClr>
              <a:srgbClr val="F9F9F9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43190" y="4024793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从性能调优专题开始</a:t>
            </a:r>
            <a:endParaRPr lang="zh-CN" altLang="en-US" sz="20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720282" y="3056546"/>
            <a:ext cx="714694" cy="714694"/>
          </a:xfrm>
          <a:prstGeom prst="ellipse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1</a:t>
            </a:r>
            <a:endParaRPr lang="zh-CN" altLang="en-US" sz="32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712611" y="3046974"/>
            <a:ext cx="730036" cy="730037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02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946390" y="3552190"/>
            <a:ext cx="3352800" cy="1323975"/>
          </a:xfrm>
          <a:prstGeom prst="rect">
            <a:avLst/>
          </a:prstGeom>
          <a:pattFill prst="ltUpDiag">
            <a:fgClr>
              <a:srgbClr val="F9F9F9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515075" y="4024793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课程表持续更新中</a:t>
            </a:r>
            <a:endParaRPr lang="zh-CN" altLang="en-US" sz="20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9265167" y="3056546"/>
            <a:ext cx="714694" cy="714694"/>
          </a:xfrm>
          <a:prstGeom prst="ellipse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1</a:t>
            </a:r>
            <a:endParaRPr lang="zh-CN" altLang="en-US" sz="32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9257496" y="3046974"/>
            <a:ext cx="730036" cy="730037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03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53253" y="551716"/>
            <a:ext cx="1354327" cy="1354328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44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04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07" name="椭圆 106"/>
          <p:cNvSpPr/>
          <p:nvPr>
            <p:custDataLst>
              <p:tags r:id="rId1"/>
            </p:custDataLst>
          </p:nvPr>
        </p:nvSpPr>
        <p:spPr>
          <a:xfrm>
            <a:off x="2509541" y="551814"/>
            <a:ext cx="398145" cy="39814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pic>
        <p:nvPicPr>
          <p:cNvPr id="2" name="图片 1" descr="IAEMH{7F18FZ`)~_)HD8P[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949065" y="5450840"/>
            <a:ext cx="4595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具体的课程安排交给诸葛老师讲！</a:t>
            </a:r>
            <a:endParaRPr lang="zh-CN" altLang="en-US" sz="2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370612" y="1392646"/>
            <a:ext cx="928013" cy="928013"/>
          </a:xfrm>
          <a:prstGeom prst="ellipse">
            <a:avLst/>
          </a:prstGeom>
          <a:solidFill>
            <a:srgbClr val="E9C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24448" y="4538050"/>
            <a:ext cx="1453481" cy="482463"/>
            <a:chOff x="1142803" y="4753382"/>
            <a:chExt cx="1453481" cy="482463"/>
          </a:xfrm>
          <a:pattFill prst="ltUpDiag">
            <a:fgClr>
              <a:srgbClr val="1366B1"/>
            </a:fgClr>
            <a:bgClr>
              <a:srgbClr val="115A9F"/>
            </a:bgClr>
          </a:pattFill>
        </p:grpSpPr>
        <p:sp>
          <p:nvSpPr>
            <p:cNvPr id="8" name="任意多边形: 形状 12"/>
            <p:cNvSpPr/>
            <p:nvPr/>
          </p:nvSpPr>
          <p:spPr>
            <a:xfrm flipH="1" flipV="1">
              <a:off x="1142803" y="4753382"/>
              <a:ext cx="1453481" cy="4824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85276" y="4794558"/>
              <a:ext cx="968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+mn-ea"/>
                  <a:sym typeface="Segoe UI" panose="020B0502040204020203" pitchFamily="34" charset="0"/>
                </a:rPr>
                <a:t>Author</a:t>
              </a:r>
              <a:endPara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674602" y="3683496"/>
            <a:ext cx="695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Implementing the development plan and annual work plans</a:t>
            </a:r>
            <a:endParaRPr lang="zh-CN" altLang="en-US" sz="20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62857" y="298089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多谢观看，再见</a:t>
            </a:r>
            <a:endParaRPr lang="zh-CN" altLang="en-US" sz="40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75255" y="1656558"/>
            <a:ext cx="3350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Thanks</a:t>
            </a:r>
            <a:endParaRPr lang="zh-CN" altLang="en-US" sz="80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56124" y="4538630"/>
            <a:ext cx="4124690" cy="2409858"/>
            <a:chOff x="6956124" y="4538630"/>
            <a:chExt cx="4124690" cy="2409858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10553700" y="6336023"/>
              <a:ext cx="527114" cy="56358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0829925" y="6688134"/>
              <a:ext cx="206285" cy="220556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8191953" y="5194685"/>
              <a:ext cx="1589933" cy="1710940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8797665" y="4538630"/>
              <a:ext cx="2239417" cy="2409858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9483038" y="5633404"/>
              <a:ext cx="1182242" cy="1272221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956124" y="6414442"/>
              <a:ext cx="427057" cy="45660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7227859" y="6223284"/>
              <a:ext cx="611660" cy="653974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H="1" flipV="1">
            <a:off x="1107710" y="-104650"/>
            <a:ext cx="4124690" cy="2409858"/>
            <a:chOff x="6956124" y="4538630"/>
            <a:chExt cx="4124690" cy="2409858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10553700" y="6336023"/>
              <a:ext cx="527114" cy="56358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10829925" y="6688134"/>
              <a:ext cx="206285" cy="220556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8191953" y="5194685"/>
              <a:ext cx="1589933" cy="1710940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8797665" y="4538630"/>
              <a:ext cx="2239417" cy="2409858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9483038" y="5633404"/>
              <a:ext cx="1182242" cy="1272221"/>
            </a:xfrm>
            <a:prstGeom prst="line">
              <a:avLst/>
            </a:prstGeom>
            <a:ln w="2540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956124" y="6414442"/>
              <a:ext cx="427057" cy="456601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7227859" y="6223284"/>
              <a:ext cx="611660" cy="653974"/>
            </a:xfrm>
            <a:prstGeom prst="line">
              <a:avLst/>
            </a:prstGeom>
            <a:ln w="101600" cap="rnd" cmpd="sng">
              <a:solidFill>
                <a:srgbClr val="D8E4E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椭圆 114"/>
          <p:cNvSpPr/>
          <p:nvPr/>
        </p:nvSpPr>
        <p:spPr>
          <a:xfrm>
            <a:off x="1692491" y="2572768"/>
            <a:ext cx="1177797" cy="1177799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032977" y="6521581"/>
            <a:ext cx="411078" cy="439517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248395" y="6796180"/>
            <a:ext cx="160875" cy="172004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612044" y="5631491"/>
            <a:ext cx="1239934" cy="1334303"/>
          </a:xfrm>
          <a:prstGeom prst="line">
            <a:avLst/>
          </a:prstGeom>
          <a:ln w="1270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549110" y="5482825"/>
            <a:ext cx="1746444" cy="1879365"/>
          </a:xfrm>
          <a:prstGeom prst="line">
            <a:avLst/>
          </a:prstGeom>
          <a:ln w="1270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303741" y="5885843"/>
            <a:ext cx="921990" cy="992161"/>
          </a:xfrm>
          <a:prstGeom prst="line">
            <a:avLst/>
          </a:prstGeom>
          <a:ln w="1270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2749864" y="6582737"/>
            <a:ext cx="333047" cy="356087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961781" y="6433659"/>
            <a:ext cx="477012" cy="510012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738903" y="348616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目录</a:t>
            </a:r>
            <a:endParaRPr lang="zh-CN" altLang="en-US" sz="32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50064" y="2689515"/>
            <a:ext cx="2625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Content</a:t>
            </a:r>
            <a:endParaRPr lang="zh-CN" altLang="en-US" sz="60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35334" y="2646751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上课方式及资料获取</a:t>
            </a:r>
            <a:endParaRPr lang="zh-CN" altLang="en-US" sz="2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35334" y="382651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学员行为规范</a:t>
            </a:r>
            <a:endParaRPr lang="zh-CN" altLang="en-US" sz="2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39474" y="4971997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课程安排</a:t>
            </a:r>
            <a:endParaRPr lang="zh-CN" altLang="en-US" sz="2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H="1">
            <a:off x="936880" y="-57033"/>
            <a:ext cx="411078" cy="439517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971665" y="-64119"/>
            <a:ext cx="160875" cy="172004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1528957" y="-61729"/>
            <a:ext cx="1239934" cy="1334303"/>
          </a:xfrm>
          <a:prstGeom prst="line">
            <a:avLst/>
          </a:prstGeom>
          <a:ln w="1270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1085381" y="-458125"/>
            <a:ext cx="1746444" cy="1879365"/>
          </a:xfrm>
          <a:prstGeom prst="line">
            <a:avLst/>
          </a:prstGeom>
          <a:ln w="1270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1155204" y="26061"/>
            <a:ext cx="921990" cy="992161"/>
          </a:xfrm>
          <a:prstGeom prst="line">
            <a:avLst/>
          </a:prstGeom>
          <a:ln w="1270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3298024" y="-34759"/>
            <a:ext cx="333047" cy="356087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2942142" y="-39606"/>
            <a:ext cx="477012" cy="510012"/>
          </a:xfrm>
          <a:prstGeom prst="line">
            <a:avLst/>
          </a:prstGeom>
          <a:ln w="635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55691" flipV="1">
            <a:off x="6844348" y="958074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rot="155691" flipV="1">
            <a:off x="7686055" y="1799782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7038795" y="1272325"/>
            <a:ext cx="850623" cy="850624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2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01</a:t>
            </a:r>
            <a:endParaRPr lang="zh-CN" altLang="en-US" sz="32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rot="155691" flipV="1">
            <a:off x="6844348" y="2298994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rot="155691" flipV="1">
            <a:off x="7686055" y="3140702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/>
          <p:nvPr/>
        </p:nvSpPr>
        <p:spPr>
          <a:xfrm>
            <a:off x="7038795" y="2451955"/>
            <a:ext cx="850623" cy="850624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2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02</a:t>
            </a:r>
            <a:endParaRPr lang="zh-CN" altLang="en-US" sz="32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rot="155691" flipV="1">
            <a:off x="6844348" y="3639914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155691" flipV="1">
            <a:off x="7686055" y="4481622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>
            <a:off x="7038795" y="3630950"/>
            <a:ext cx="850623" cy="850624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2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03</a:t>
            </a:r>
            <a:endParaRPr lang="zh-CN" altLang="en-US" sz="32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rot="155691" flipV="1">
            <a:off x="6844348" y="4980835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155691" flipV="1">
            <a:off x="7686055" y="5822543"/>
            <a:ext cx="397809" cy="425329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IAEMH{7F18FZ`)~_)HD8P[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038795" y="4839355"/>
            <a:ext cx="850623" cy="850624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32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04</a:t>
            </a:r>
            <a:endParaRPr lang="zh-CN" altLang="en-US" sz="32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5334" y="1468191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讲师风采</a:t>
            </a:r>
            <a:endParaRPr lang="zh-CN" altLang="en-US" sz="24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5284667" y="376654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rgbClr val="115A9F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rPr>
              <a:t>讲师风采</a:t>
            </a:r>
            <a:endParaRPr lang="zh-CN" altLang="en-US" sz="3200" dirty="0">
              <a:solidFill>
                <a:srgbClr val="115A9F"/>
              </a:solidFill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rot="155691" flipV="1">
            <a:off x="5104463" y="1632459"/>
            <a:ext cx="633375" cy="677191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55691" flipV="1">
            <a:off x="6444594" y="2972591"/>
            <a:ext cx="633375" cy="677191"/>
          </a:xfrm>
          <a:prstGeom prst="line">
            <a:avLst/>
          </a:prstGeom>
          <a:ln w="50800" cap="rnd" cmpd="sng">
            <a:solidFill>
              <a:srgbClr val="D8E4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5414053" y="1963956"/>
            <a:ext cx="1354327" cy="1354328"/>
          </a:xfrm>
          <a:prstGeom prst="ellipse">
            <a:avLst/>
          </a:prstGeom>
          <a:pattFill prst="ltUpDiag">
            <a:fgClr>
              <a:srgbClr val="1366B1"/>
            </a:fgClr>
            <a:bgClr>
              <a:srgbClr val="115A9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4400" dirty="0" smtClean="0"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01</a:t>
            </a:r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400803" y="1943364"/>
            <a:ext cx="398145" cy="398146"/>
          </a:xfrm>
          <a:prstGeom prst="ellipse">
            <a:avLst/>
          </a:prstGeom>
          <a:pattFill prst="ltUpDiag">
            <a:fgClr>
              <a:srgbClr val="EBCB2D"/>
            </a:fgClr>
            <a:bgClr>
              <a:srgbClr val="E9C51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4000" dirty="0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pic>
        <p:nvPicPr>
          <p:cNvPr id="2" name="图片 1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grpSp>
        <p:nvGrpSpPr>
          <p:cNvPr id="3" name="静怡的夜"/>
          <p:cNvGrpSpPr/>
          <p:nvPr/>
        </p:nvGrpSpPr>
        <p:grpSpPr>
          <a:xfrm>
            <a:off x="3681095" y="4440555"/>
            <a:ext cx="5014595" cy="2006600"/>
            <a:chOff x="6765" y="3964"/>
            <a:chExt cx="5669" cy="2871"/>
          </a:xfrm>
        </p:grpSpPr>
        <p:pic>
          <p:nvPicPr>
            <p:cNvPr id="7" name="图片 6" descr="横着 - 2_2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5" y="3964"/>
              <a:ext cx="5669" cy="287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005" y="4454"/>
              <a:ext cx="5189" cy="18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457200" algn="l" fontAlgn="auto"/>
              <a:r>
                <a:rPr lang="zh-CN" altLang="en-US" sz="20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汉仪刚艺体-85W" panose="00020600040101010101" charset="-122"/>
                </a:rPr>
                <a:t>我们的讲师团队由诸葛老师带领，杨过老师、司马老师、郭嘉老师、徐庶老师、悟空老师组成风靡图灵的名师天团！为大家带来干货满满的精彩课程！</a:t>
              </a:r>
              <a:endPara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汉仪刚艺体-85W" panose="000206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200025" y="302895"/>
            <a:ext cx="3545840" cy="1505585"/>
            <a:chOff x="2580901" y="1826046"/>
            <a:chExt cx="6545170" cy="2633663"/>
          </a:xfrm>
        </p:grpSpPr>
        <p:sp>
          <p:nvSpPr>
            <p:cNvPr id="21" name="矩形: 圆角 20"/>
            <p:cNvSpPr/>
            <p:nvPr/>
          </p:nvSpPr>
          <p:spPr>
            <a:xfrm>
              <a:off x="3191764" y="2912933"/>
              <a:ext cx="5934307" cy="1515035"/>
            </a:xfrm>
            <a:prstGeom prst="roundRect">
              <a:avLst>
                <a:gd name="adj" fmla="val 24556"/>
              </a:avLst>
            </a:prstGeom>
            <a:solidFill>
              <a:srgbClr val="F7D04A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3333882" y="3100188"/>
              <a:ext cx="5650069" cy="1178692"/>
            </a:xfrm>
            <a:prstGeom prst="roundRect">
              <a:avLst>
                <a:gd name="adj" fmla="val 24556"/>
              </a:avLst>
            </a:prstGeom>
            <a:solidFill>
              <a:srgbClr val="FCC5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rot="20700000">
              <a:off x="2580901" y="1826046"/>
              <a:ext cx="2366962" cy="2633663"/>
              <a:chOff x="1857" y="1128"/>
              <a:chExt cx="1491" cy="1659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198" y="1459"/>
                <a:ext cx="807" cy="888"/>
              </a:xfrm>
              <a:custGeom>
                <a:avLst/>
                <a:gdLst>
                  <a:gd name="T0" fmla="*/ 170 w 339"/>
                  <a:gd name="T1" fmla="*/ 0 h 373"/>
                  <a:gd name="T2" fmla="*/ 0 w 339"/>
                  <a:gd name="T3" fmla="*/ 169 h 373"/>
                  <a:gd name="T4" fmla="*/ 101 w 339"/>
                  <a:gd name="T5" fmla="*/ 324 h 373"/>
                  <a:gd name="T6" fmla="*/ 101 w 339"/>
                  <a:gd name="T7" fmla="*/ 373 h 373"/>
                  <a:gd name="T8" fmla="*/ 239 w 339"/>
                  <a:gd name="T9" fmla="*/ 373 h 373"/>
                  <a:gd name="T10" fmla="*/ 239 w 339"/>
                  <a:gd name="T11" fmla="*/ 324 h 373"/>
                  <a:gd name="T12" fmla="*/ 339 w 339"/>
                  <a:gd name="T13" fmla="*/ 169 h 373"/>
                  <a:gd name="T14" fmla="*/ 170 w 339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373">
                    <a:moveTo>
                      <a:pt x="170" y="0"/>
                    </a:moveTo>
                    <a:cubicBezTo>
                      <a:pt x="76" y="0"/>
                      <a:pt x="0" y="76"/>
                      <a:pt x="0" y="169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39" y="324"/>
                      <a:pt x="239" y="324"/>
                      <a:pt x="239" y="324"/>
                    </a:cubicBezTo>
                    <a:cubicBezTo>
                      <a:pt x="298" y="298"/>
                      <a:pt x="339" y="238"/>
                      <a:pt x="339" y="169"/>
                    </a:cubicBezTo>
                    <a:cubicBezTo>
                      <a:pt x="339" y="76"/>
                      <a:pt x="263" y="0"/>
                      <a:pt x="170" y="0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198" y="1459"/>
                <a:ext cx="452" cy="888"/>
              </a:xfrm>
              <a:custGeom>
                <a:avLst/>
                <a:gdLst>
                  <a:gd name="T0" fmla="*/ 40 w 190"/>
                  <a:gd name="T1" fmla="*/ 169 h 373"/>
                  <a:gd name="T2" fmla="*/ 190 w 190"/>
                  <a:gd name="T3" fmla="*/ 2 h 373"/>
                  <a:gd name="T4" fmla="*/ 170 w 190"/>
                  <a:gd name="T5" fmla="*/ 0 h 373"/>
                  <a:gd name="T6" fmla="*/ 0 w 190"/>
                  <a:gd name="T7" fmla="*/ 170 h 373"/>
                  <a:gd name="T8" fmla="*/ 101 w 190"/>
                  <a:gd name="T9" fmla="*/ 324 h 373"/>
                  <a:gd name="T10" fmla="*/ 101 w 190"/>
                  <a:gd name="T11" fmla="*/ 373 h 373"/>
                  <a:gd name="T12" fmla="*/ 141 w 190"/>
                  <a:gd name="T13" fmla="*/ 373 h 373"/>
                  <a:gd name="T14" fmla="*/ 141 w 190"/>
                  <a:gd name="T15" fmla="*/ 324 h 373"/>
                  <a:gd name="T16" fmla="*/ 40 w 190"/>
                  <a:gd name="T17" fmla="*/ 1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373">
                    <a:moveTo>
                      <a:pt x="40" y="169"/>
                    </a:moveTo>
                    <a:cubicBezTo>
                      <a:pt x="40" y="83"/>
                      <a:pt x="106" y="12"/>
                      <a:pt x="190" y="2"/>
                    </a:cubicBezTo>
                    <a:cubicBezTo>
                      <a:pt x="183" y="1"/>
                      <a:pt x="177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141" y="373"/>
                      <a:pt x="141" y="373"/>
                      <a:pt x="141" y="37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82" y="298"/>
                      <a:pt x="40" y="238"/>
                      <a:pt x="40" y="169"/>
                    </a:cubicBezTo>
                    <a:close/>
                  </a:path>
                </a:pathLst>
              </a:custGeom>
              <a:solidFill>
                <a:srgbClr val="F3B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355" y="2333"/>
                <a:ext cx="493" cy="431"/>
              </a:xfrm>
              <a:custGeom>
                <a:avLst/>
                <a:gdLst>
                  <a:gd name="T0" fmla="*/ 143 w 207"/>
                  <a:gd name="T1" fmla="*/ 181 h 181"/>
                  <a:gd name="T2" fmla="*/ 65 w 207"/>
                  <a:gd name="T3" fmla="*/ 181 h 181"/>
                  <a:gd name="T4" fmla="*/ 0 w 207"/>
                  <a:gd name="T5" fmla="*/ 116 h 181"/>
                  <a:gd name="T6" fmla="*/ 0 w 207"/>
                  <a:gd name="T7" fmla="*/ 0 h 181"/>
                  <a:gd name="T8" fmla="*/ 207 w 207"/>
                  <a:gd name="T9" fmla="*/ 0 h 181"/>
                  <a:gd name="T10" fmla="*/ 207 w 207"/>
                  <a:gd name="T11" fmla="*/ 116 h 181"/>
                  <a:gd name="T12" fmla="*/ 143 w 20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181">
                    <a:moveTo>
                      <a:pt x="143" y="181"/>
                    </a:moveTo>
                    <a:cubicBezTo>
                      <a:pt x="65" y="181"/>
                      <a:pt x="65" y="181"/>
                      <a:pt x="65" y="181"/>
                    </a:cubicBezTo>
                    <a:cubicBezTo>
                      <a:pt x="29" y="181"/>
                      <a:pt x="0" y="152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7" y="152"/>
                      <a:pt x="178" y="181"/>
                      <a:pt x="143" y="181"/>
                    </a:cubicBez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355" y="2333"/>
                <a:ext cx="250" cy="431"/>
              </a:xfrm>
              <a:custGeom>
                <a:avLst/>
                <a:gdLst>
                  <a:gd name="T0" fmla="*/ 12 w 105"/>
                  <a:gd name="T1" fmla="*/ 127 h 181"/>
                  <a:gd name="T2" fmla="*/ 41 w 105"/>
                  <a:gd name="T3" fmla="*/ 127 h 181"/>
                  <a:gd name="T4" fmla="*/ 40 w 105"/>
                  <a:gd name="T5" fmla="*/ 116 h 181"/>
                  <a:gd name="T6" fmla="*/ 40 w 105"/>
                  <a:gd name="T7" fmla="*/ 0 h 181"/>
                  <a:gd name="T8" fmla="*/ 0 w 105"/>
                  <a:gd name="T9" fmla="*/ 0 h 181"/>
                  <a:gd name="T10" fmla="*/ 0 w 105"/>
                  <a:gd name="T11" fmla="*/ 116 h 181"/>
                  <a:gd name="T12" fmla="*/ 65 w 105"/>
                  <a:gd name="T13" fmla="*/ 181 h 181"/>
                  <a:gd name="T14" fmla="*/ 105 w 105"/>
                  <a:gd name="T15" fmla="*/ 181 h 181"/>
                  <a:gd name="T16" fmla="*/ 69 w 105"/>
                  <a:gd name="T17" fmla="*/ 170 h 181"/>
                  <a:gd name="T18" fmla="*/ 65 w 105"/>
                  <a:gd name="T19" fmla="*/ 170 h 181"/>
                  <a:gd name="T20" fmla="*/ 12 w 105"/>
                  <a:gd name="T21" fmla="*/ 12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81">
                    <a:moveTo>
                      <a:pt x="12" y="127"/>
                    </a:move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3"/>
                      <a:pt x="40" y="120"/>
                      <a:pt x="40" y="1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52"/>
                      <a:pt x="29" y="181"/>
                      <a:pt x="65" y="181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92" y="181"/>
                      <a:pt x="80" y="177"/>
                      <a:pt x="69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39" y="170"/>
                      <a:pt x="17" y="151"/>
                      <a:pt x="12" y="127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2171" y="1435"/>
                <a:ext cx="860" cy="1352"/>
              </a:xfrm>
              <a:custGeom>
                <a:avLst/>
                <a:gdLst>
                  <a:gd name="T0" fmla="*/ 77 w 361"/>
                  <a:gd name="T1" fmla="*/ 32 h 568"/>
                  <a:gd name="T2" fmla="*/ 89 w 361"/>
                  <a:gd name="T3" fmla="*/ 50 h 568"/>
                  <a:gd name="T4" fmla="*/ 340 w 361"/>
                  <a:gd name="T5" fmla="*/ 179 h 568"/>
                  <a:gd name="T6" fmla="*/ 239 w 361"/>
                  <a:gd name="T7" fmla="*/ 334 h 568"/>
                  <a:gd name="T8" fmla="*/ 226 w 361"/>
                  <a:gd name="T9" fmla="*/ 366 h 568"/>
                  <a:gd name="T10" fmla="*/ 245 w 361"/>
                  <a:gd name="T11" fmla="*/ 221 h 568"/>
                  <a:gd name="T12" fmla="*/ 267 w 361"/>
                  <a:gd name="T13" fmla="*/ 165 h 568"/>
                  <a:gd name="T14" fmla="*/ 224 w 361"/>
                  <a:gd name="T15" fmla="*/ 151 h 568"/>
                  <a:gd name="T16" fmla="*/ 205 w 361"/>
                  <a:gd name="T17" fmla="*/ 199 h 568"/>
                  <a:gd name="T18" fmla="*/ 157 w 361"/>
                  <a:gd name="T19" fmla="*/ 181 h 568"/>
                  <a:gd name="T20" fmla="*/ 103 w 361"/>
                  <a:gd name="T21" fmla="*/ 157 h 568"/>
                  <a:gd name="T22" fmla="*/ 86 w 361"/>
                  <a:gd name="T23" fmla="*/ 200 h 568"/>
                  <a:gd name="T24" fmla="*/ 135 w 361"/>
                  <a:gd name="T25" fmla="*/ 221 h 568"/>
                  <a:gd name="T26" fmla="*/ 122 w 361"/>
                  <a:gd name="T27" fmla="*/ 366 h 568"/>
                  <a:gd name="T28" fmla="*/ 116 w 361"/>
                  <a:gd name="T29" fmla="*/ 324 h 568"/>
                  <a:gd name="T30" fmla="*/ 57 w 361"/>
                  <a:gd name="T31" fmla="*/ 80 h 568"/>
                  <a:gd name="T32" fmla="*/ 40 w 361"/>
                  <a:gd name="T33" fmla="*/ 67 h 568"/>
                  <a:gd name="T34" fmla="*/ 101 w 361"/>
                  <a:gd name="T35" fmla="*/ 341 h 568"/>
                  <a:gd name="T36" fmla="*/ 77 w 361"/>
                  <a:gd name="T37" fmla="*/ 366 h 568"/>
                  <a:gd name="T38" fmla="*/ 66 w 361"/>
                  <a:gd name="T39" fmla="*/ 493 h 568"/>
                  <a:gd name="T40" fmla="*/ 220 w 361"/>
                  <a:gd name="T41" fmla="*/ 568 h 568"/>
                  <a:gd name="T42" fmla="*/ 295 w 361"/>
                  <a:gd name="T43" fmla="*/ 463 h 568"/>
                  <a:gd name="T44" fmla="*/ 274 w 361"/>
                  <a:gd name="T45" fmla="*/ 463 h 568"/>
                  <a:gd name="T46" fmla="*/ 88 w 361"/>
                  <a:gd name="T47" fmla="*/ 483 h 568"/>
                  <a:gd name="T48" fmla="*/ 244 w 361"/>
                  <a:gd name="T49" fmla="*/ 445 h 568"/>
                  <a:gd name="T50" fmla="*/ 244 w 361"/>
                  <a:gd name="T51" fmla="*/ 424 h 568"/>
                  <a:gd name="T52" fmla="*/ 88 w 361"/>
                  <a:gd name="T53" fmla="*/ 388 h 568"/>
                  <a:gd name="T54" fmla="*/ 274 w 361"/>
                  <a:gd name="T55" fmla="*/ 406 h 568"/>
                  <a:gd name="T56" fmla="*/ 295 w 361"/>
                  <a:gd name="T57" fmla="*/ 406 h 568"/>
                  <a:gd name="T58" fmla="*/ 284 w 361"/>
                  <a:gd name="T59" fmla="*/ 366 h 568"/>
                  <a:gd name="T60" fmla="*/ 261 w 361"/>
                  <a:gd name="T61" fmla="*/ 341 h 568"/>
                  <a:gd name="T62" fmla="*/ 181 w 361"/>
                  <a:gd name="T6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568">
                    <a:moveTo>
                      <a:pt x="181" y="0"/>
                    </a:moveTo>
                    <a:cubicBezTo>
                      <a:pt x="143" y="0"/>
                      <a:pt x="107" y="11"/>
                      <a:pt x="77" y="32"/>
                    </a:cubicBezTo>
                    <a:cubicBezTo>
                      <a:pt x="72" y="36"/>
                      <a:pt x="71" y="43"/>
                      <a:pt x="74" y="47"/>
                    </a:cubicBezTo>
                    <a:cubicBezTo>
                      <a:pt x="78" y="52"/>
                      <a:pt x="84" y="53"/>
                      <a:pt x="89" y="50"/>
                    </a:cubicBezTo>
                    <a:cubicBezTo>
                      <a:pt x="116" y="31"/>
                      <a:pt x="148" y="21"/>
                      <a:pt x="181" y="21"/>
                    </a:cubicBezTo>
                    <a:cubicBezTo>
                      <a:pt x="268" y="21"/>
                      <a:pt x="340" y="92"/>
                      <a:pt x="340" y="179"/>
                    </a:cubicBezTo>
                    <a:cubicBezTo>
                      <a:pt x="340" y="242"/>
                      <a:pt x="303" y="299"/>
                      <a:pt x="245" y="324"/>
                    </a:cubicBezTo>
                    <a:cubicBezTo>
                      <a:pt x="242" y="326"/>
                      <a:pt x="239" y="330"/>
                      <a:pt x="239" y="33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26" y="366"/>
                      <a:pt x="226" y="366"/>
                      <a:pt x="226" y="366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45" y="221"/>
                      <a:pt x="245" y="221"/>
                      <a:pt x="245" y="221"/>
                    </a:cubicBezTo>
                    <a:cubicBezTo>
                      <a:pt x="259" y="221"/>
                      <a:pt x="271" y="213"/>
                      <a:pt x="276" y="200"/>
                    </a:cubicBezTo>
                    <a:cubicBezTo>
                      <a:pt x="281" y="188"/>
                      <a:pt x="277" y="174"/>
                      <a:pt x="267" y="165"/>
                    </a:cubicBezTo>
                    <a:cubicBezTo>
                      <a:pt x="259" y="157"/>
                      <a:pt x="259" y="157"/>
                      <a:pt x="259" y="157"/>
                    </a:cubicBezTo>
                    <a:cubicBezTo>
                      <a:pt x="249" y="148"/>
                      <a:pt x="236" y="146"/>
                      <a:pt x="224" y="151"/>
                    </a:cubicBezTo>
                    <a:cubicBezTo>
                      <a:pt x="212" y="157"/>
                      <a:pt x="205" y="168"/>
                      <a:pt x="205" y="181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68"/>
                      <a:pt x="150" y="157"/>
                      <a:pt x="138" y="151"/>
                    </a:cubicBezTo>
                    <a:cubicBezTo>
                      <a:pt x="126" y="146"/>
                      <a:pt x="113" y="148"/>
                      <a:pt x="103" y="157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84" y="174"/>
                      <a:pt x="81" y="188"/>
                      <a:pt x="86" y="200"/>
                    </a:cubicBezTo>
                    <a:cubicBezTo>
                      <a:pt x="91" y="213"/>
                      <a:pt x="102" y="221"/>
                      <a:pt x="116" y="221"/>
                    </a:cubicBezTo>
                    <a:cubicBezTo>
                      <a:pt x="135" y="221"/>
                      <a:pt x="135" y="221"/>
                      <a:pt x="135" y="221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122" y="334"/>
                      <a:pt x="122" y="334"/>
                      <a:pt x="122" y="334"/>
                    </a:cubicBezTo>
                    <a:cubicBezTo>
                      <a:pt x="122" y="330"/>
                      <a:pt x="120" y="326"/>
                      <a:pt x="116" y="324"/>
                    </a:cubicBezTo>
                    <a:cubicBezTo>
                      <a:pt x="59" y="299"/>
                      <a:pt x="22" y="242"/>
                      <a:pt x="22" y="179"/>
                    </a:cubicBezTo>
                    <a:cubicBezTo>
                      <a:pt x="22" y="143"/>
                      <a:pt x="34" y="109"/>
                      <a:pt x="57" y="80"/>
                    </a:cubicBezTo>
                    <a:cubicBezTo>
                      <a:pt x="61" y="76"/>
                      <a:pt x="60" y="69"/>
                      <a:pt x="55" y="65"/>
                    </a:cubicBezTo>
                    <a:cubicBezTo>
                      <a:pt x="51" y="61"/>
                      <a:pt x="44" y="62"/>
                      <a:pt x="40" y="67"/>
                    </a:cubicBezTo>
                    <a:cubicBezTo>
                      <a:pt x="14" y="99"/>
                      <a:pt x="0" y="139"/>
                      <a:pt x="0" y="179"/>
                    </a:cubicBezTo>
                    <a:cubicBezTo>
                      <a:pt x="0" y="248"/>
                      <a:pt x="39" y="311"/>
                      <a:pt x="101" y="341"/>
                    </a:cubicBezTo>
                    <a:cubicBezTo>
                      <a:pt x="101" y="366"/>
                      <a:pt x="101" y="366"/>
                      <a:pt x="101" y="366"/>
                    </a:cubicBezTo>
                    <a:cubicBezTo>
                      <a:pt x="77" y="366"/>
                      <a:pt x="77" y="366"/>
                      <a:pt x="77" y="366"/>
                    </a:cubicBezTo>
                    <a:cubicBezTo>
                      <a:pt x="71" y="366"/>
                      <a:pt x="66" y="371"/>
                      <a:pt x="66" y="377"/>
                    </a:cubicBezTo>
                    <a:cubicBezTo>
                      <a:pt x="66" y="493"/>
                      <a:pt x="66" y="493"/>
                      <a:pt x="66" y="493"/>
                    </a:cubicBezTo>
                    <a:cubicBezTo>
                      <a:pt x="66" y="535"/>
                      <a:pt x="100" y="568"/>
                      <a:pt x="142" y="568"/>
                    </a:cubicBezTo>
                    <a:cubicBezTo>
                      <a:pt x="220" y="568"/>
                      <a:pt x="220" y="568"/>
                      <a:pt x="220" y="568"/>
                    </a:cubicBezTo>
                    <a:cubicBezTo>
                      <a:pt x="261" y="568"/>
                      <a:pt x="295" y="535"/>
                      <a:pt x="295" y="493"/>
                    </a:cubicBezTo>
                    <a:cubicBezTo>
                      <a:pt x="295" y="463"/>
                      <a:pt x="295" y="463"/>
                      <a:pt x="295" y="463"/>
                    </a:cubicBezTo>
                    <a:cubicBezTo>
                      <a:pt x="295" y="457"/>
                      <a:pt x="290" y="452"/>
                      <a:pt x="284" y="452"/>
                    </a:cubicBezTo>
                    <a:cubicBezTo>
                      <a:pt x="278" y="452"/>
                      <a:pt x="274" y="457"/>
                      <a:pt x="274" y="463"/>
                    </a:cubicBezTo>
                    <a:cubicBezTo>
                      <a:pt x="274" y="483"/>
                      <a:pt x="274" y="483"/>
                      <a:pt x="274" y="483"/>
                    </a:cubicBezTo>
                    <a:cubicBezTo>
                      <a:pt x="88" y="483"/>
                      <a:pt x="88" y="483"/>
                      <a:pt x="88" y="483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50" y="445"/>
                      <a:pt x="255" y="440"/>
                      <a:pt x="255" y="434"/>
                    </a:cubicBezTo>
                    <a:cubicBezTo>
                      <a:pt x="255" y="428"/>
                      <a:pt x="250" y="424"/>
                      <a:pt x="244" y="424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274" y="388"/>
                      <a:pt x="274" y="388"/>
                      <a:pt x="274" y="388"/>
                    </a:cubicBezTo>
                    <a:cubicBezTo>
                      <a:pt x="274" y="406"/>
                      <a:pt x="274" y="406"/>
                      <a:pt x="274" y="406"/>
                    </a:cubicBezTo>
                    <a:cubicBezTo>
                      <a:pt x="274" y="412"/>
                      <a:pt x="278" y="417"/>
                      <a:pt x="284" y="417"/>
                    </a:cubicBezTo>
                    <a:cubicBezTo>
                      <a:pt x="290" y="417"/>
                      <a:pt x="295" y="412"/>
                      <a:pt x="295" y="406"/>
                    </a:cubicBezTo>
                    <a:cubicBezTo>
                      <a:pt x="295" y="377"/>
                      <a:pt x="295" y="377"/>
                      <a:pt x="295" y="377"/>
                    </a:cubicBezTo>
                    <a:cubicBezTo>
                      <a:pt x="295" y="371"/>
                      <a:pt x="290" y="366"/>
                      <a:pt x="284" y="366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322" y="310"/>
                      <a:pt x="361" y="248"/>
                      <a:pt x="361" y="179"/>
                    </a:cubicBezTo>
                    <a:cubicBezTo>
                      <a:pt x="361" y="80"/>
                      <a:pt x="280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621" y="1542"/>
                <a:ext cx="193" cy="191"/>
              </a:xfrm>
              <a:prstGeom prst="ellipse">
                <a:avLst/>
              </a:prstGeom>
              <a:solidFill>
                <a:srgbClr val="FEE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2414" y="1833"/>
                <a:ext cx="246" cy="473"/>
              </a:xfrm>
              <a:custGeom>
                <a:avLst/>
                <a:gdLst>
                  <a:gd name="T0" fmla="*/ 55 w 103"/>
                  <a:gd name="T1" fmla="*/ 54 h 199"/>
                  <a:gd name="T2" fmla="*/ 103 w 103"/>
                  <a:gd name="T3" fmla="*/ 54 h 199"/>
                  <a:gd name="T4" fmla="*/ 103 w 103"/>
                  <a:gd name="T5" fmla="*/ 199 h 199"/>
                  <a:gd name="T6" fmla="*/ 55 w 103"/>
                  <a:gd name="T7" fmla="*/ 199 h 199"/>
                  <a:gd name="T8" fmla="*/ 55 w 103"/>
                  <a:gd name="T9" fmla="*/ 54 h 199"/>
                  <a:gd name="T10" fmla="*/ 14 w 103"/>
                  <a:gd name="T11" fmla="*/ 32 h 199"/>
                  <a:gd name="T12" fmla="*/ 7 w 103"/>
                  <a:gd name="T13" fmla="*/ 14 h 199"/>
                  <a:gd name="T14" fmla="*/ 15 w 103"/>
                  <a:gd name="T15" fmla="*/ 6 h 199"/>
                  <a:gd name="T16" fmla="*/ 33 w 103"/>
                  <a:gd name="T17" fmla="*/ 14 h 199"/>
                  <a:gd name="T18" fmla="*/ 33 w 103"/>
                  <a:gd name="T19" fmla="*/ 32 h 199"/>
                  <a:gd name="T20" fmla="*/ 14 w 103"/>
                  <a:gd name="T21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99">
                    <a:moveTo>
                      <a:pt x="55" y="54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55" y="199"/>
                      <a:pt x="55" y="199"/>
                      <a:pt x="55" y="199"/>
                    </a:cubicBezTo>
                    <a:lnTo>
                      <a:pt x="55" y="54"/>
                    </a:lnTo>
                    <a:close/>
                    <a:moveTo>
                      <a:pt x="14" y="32"/>
                    </a:moveTo>
                    <a:cubicBezTo>
                      <a:pt x="4" y="32"/>
                      <a:pt x="0" y="20"/>
                      <a:pt x="7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2" y="0"/>
                      <a:pt x="33" y="5"/>
                      <a:pt x="33" y="1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4" y="32"/>
                      <a:pt x="14" y="32"/>
                      <a:pt x="14" y="3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452" y="2635"/>
                <a:ext cx="367" cy="102"/>
              </a:xfrm>
              <a:custGeom>
                <a:avLst/>
                <a:gdLst>
                  <a:gd name="T0" fmla="*/ 0 w 154"/>
                  <a:gd name="T1" fmla="*/ 0 h 43"/>
                  <a:gd name="T2" fmla="*/ 28 w 154"/>
                  <a:gd name="T3" fmla="*/ 43 h 43"/>
                  <a:gd name="T4" fmla="*/ 102 w 154"/>
                  <a:gd name="T5" fmla="*/ 43 h 43"/>
                  <a:gd name="T6" fmla="*/ 154 w 154"/>
                  <a:gd name="T7" fmla="*/ 0 h 43"/>
                  <a:gd name="T8" fmla="*/ 0 w 15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3">
                    <a:moveTo>
                      <a:pt x="0" y="0"/>
                    </a:moveTo>
                    <a:cubicBezTo>
                      <a:pt x="3" y="18"/>
                      <a:pt x="14" y="33"/>
                      <a:pt x="28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28" y="43"/>
                      <a:pt x="149" y="24"/>
                      <a:pt x="1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83" y="2635"/>
                <a:ext cx="136" cy="102"/>
              </a:xfrm>
              <a:custGeom>
                <a:avLst/>
                <a:gdLst>
                  <a:gd name="T0" fmla="*/ 29 w 57"/>
                  <a:gd name="T1" fmla="*/ 0 h 43"/>
                  <a:gd name="T2" fmla="*/ 0 w 57"/>
                  <a:gd name="T3" fmla="*/ 0 h 43"/>
                  <a:gd name="T4" fmla="*/ 53 w 57"/>
                  <a:gd name="T5" fmla="*/ 43 h 43"/>
                  <a:gd name="T6" fmla="*/ 57 w 57"/>
                  <a:gd name="T7" fmla="*/ 43 h 43"/>
                  <a:gd name="T8" fmla="*/ 29 w 5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4"/>
                      <a:pt x="27" y="43"/>
                      <a:pt x="53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3" y="33"/>
                      <a:pt x="32" y="18"/>
                      <a:pt x="29" y="0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710" y="1837"/>
                <a:ext cx="76" cy="72"/>
              </a:xfrm>
              <a:custGeom>
                <a:avLst/>
                <a:gdLst>
                  <a:gd name="T0" fmla="*/ 0 w 32"/>
                  <a:gd name="T1" fmla="*/ 12 h 30"/>
                  <a:gd name="T2" fmla="*/ 7 w 32"/>
                  <a:gd name="T3" fmla="*/ 2 h 30"/>
                  <a:gd name="T4" fmla="*/ 18 w 32"/>
                  <a:gd name="T5" fmla="*/ 4 h 30"/>
                  <a:gd name="T6" fmla="*/ 27 w 32"/>
                  <a:gd name="T7" fmla="*/ 11 h 30"/>
                  <a:gd name="T8" fmla="*/ 30 w 32"/>
                  <a:gd name="T9" fmla="*/ 23 h 30"/>
                  <a:gd name="T10" fmla="*/ 19 w 32"/>
                  <a:gd name="T11" fmla="*/ 30 h 30"/>
                  <a:gd name="T12" fmla="*/ 0 w 32"/>
                  <a:gd name="T13" fmla="*/ 30 h 30"/>
                  <a:gd name="T14" fmla="*/ 0 w 32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0" y="12"/>
                    </a:moveTo>
                    <a:cubicBezTo>
                      <a:pt x="0" y="5"/>
                      <a:pt x="5" y="3"/>
                      <a:pt x="7" y="2"/>
                    </a:cubicBezTo>
                    <a:cubicBezTo>
                      <a:pt x="8" y="1"/>
                      <a:pt x="13" y="0"/>
                      <a:pt x="18" y="4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2" y="16"/>
                      <a:pt x="30" y="22"/>
                      <a:pt x="30" y="23"/>
                    </a:cubicBezTo>
                    <a:cubicBezTo>
                      <a:pt x="29" y="25"/>
                      <a:pt x="26" y="30"/>
                      <a:pt x="1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857" y="1128"/>
                <a:ext cx="1491" cy="1128"/>
              </a:xfrm>
              <a:custGeom>
                <a:avLst/>
                <a:gdLst>
                  <a:gd name="T0" fmla="*/ 323 w 626"/>
                  <a:gd name="T1" fmla="*/ 71 h 474"/>
                  <a:gd name="T2" fmla="*/ 313 w 626"/>
                  <a:gd name="T3" fmla="*/ 0 h 474"/>
                  <a:gd name="T4" fmla="*/ 302 w 626"/>
                  <a:gd name="T5" fmla="*/ 71 h 474"/>
                  <a:gd name="T6" fmla="*/ 182 w 626"/>
                  <a:gd name="T7" fmla="*/ 108 h 474"/>
                  <a:gd name="T8" fmla="*/ 201 w 626"/>
                  <a:gd name="T9" fmla="*/ 98 h 474"/>
                  <a:gd name="T10" fmla="*/ 156 w 626"/>
                  <a:gd name="T11" fmla="*/ 42 h 474"/>
                  <a:gd name="T12" fmla="*/ 182 w 626"/>
                  <a:gd name="T13" fmla="*/ 108 h 474"/>
                  <a:gd name="T14" fmla="*/ 56 w 626"/>
                  <a:gd name="T15" fmla="*/ 152 h 474"/>
                  <a:gd name="T16" fmla="*/ 46 w 626"/>
                  <a:gd name="T17" fmla="*/ 170 h 474"/>
                  <a:gd name="T18" fmla="*/ 113 w 626"/>
                  <a:gd name="T19" fmla="*/ 195 h 474"/>
                  <a:gd name="T20" fmla="*/ 82 w 626"/>
                  <a:gd name="T21" fmla="*/ 311 h 474"/>
                  <a:gd name="T22" fmla="*/ 11 w 626"/>
                  <a:gd name="T23" fmla="*/ 300 h 474"/>
                  <a:gd name="T24" fmla="*/ 11 w 626"/>
                  <a:gd name="T25" fmla="*/ 322 h 474"/>
                  <a:gd name="T26" fmla="*/ 82 w 626"/>
                  <a:gd name="T27" fmla="*/ 311 h 474"/>
                  <a:gd name="T28" fmla="*/ 46 w 626"/>
                  <a:gd name="T29" fmla="*/ 452 h 474"/>
                  <a:gd name="T30" fmla="*/ 56 w 626"/>
                  <a:gd name="T31" fmla="*/ 471 h 474"/>
                  <a:gd name="T32" fmla="*/ 113 w 626"/>
                  <a:gd name="T33" fmla="*/ 426 h 474"/>
                  <a:gd name="T34" fmla="*/ 580 w 626"/>
                  <a:gd name="T35" fmla="*/ 452 h 474"/>
                  <a:gd name="T36" fmla="*/ 513 w 626"/>
                  <a:gd name="T37" fmla="*/ 426 h 474"/>
                  <a:gd name="T38" fmla="*/ 569 w 626"/>
                  <a:gd name="T39" fmla="*/ 471 h 474"/>
                  <a:gd name="T40" fmla="*/ 580 w 626"/>
                  <a:gd name="T41" fmla="*/ 452 h 474"/>
                  <a:gd name="T42" fmla="*/ 554 w 626"/>
                  <a:gd name="T43" fmla="*/ 301 h 474"/>
                  <a:gd name="T44" fmla="*/ 554 w 626"/>
                  <a:gd name="T45" fmla="*/ 322 h 474"/>
                  <a:gd name="T46" fmla="*/ 626 w 626"/>
                  <a:gd name="T47" fmla="*/ 311 h 474"/>
                  <a:gd name="T48" fmla="*/ 522 w 626"/>
                  <a:gd name="T49" fmla="*/ 202 h 474"/>
                  <a:gd name="T50" fmla="*/ 580 w 626"/>
                  <a:gd name="T51" fmla="*/ 170 h 474"/>
                  <a:gd name="T52" fmla="*/ 569 w 626"/>
                  <a:gd name="T53" fmla="*/ 152 h 474"/>
                  <a:gd name="T54" fmla="*/ 513 w 626"/>
                  <a:gd name="T55" fmla="*/ 196 h 474"/>
                  <a:gd name="T56" fmla="*/ 428 w 626"/>
                  <a:gd name="T57" fmla="*/ 112 h 474"/>
                  <a:gd name="T58" fmla="*/ 473 w 626"/>
                  <a:gd name="T59" fmla="*/ 56 h 474"/>
                  <a:gd name="T60" fmla="*/ 454 w 626"/>
                  <a:gd name="T61" fmla="*/ 45 h 474"/>
                  <a:gd name="T62" fmla="*/ 428 w 626"/>
                  <a:gd name="T63" fmla="*/ 11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74">
                    <a:moveTo>
                      <a:pt x="313" y="81"/>
                    </a:moveTo>
                    <a:cubicBezTo>
                      <a:pt x="319" y="81"/>
                      <a:pt x="323" y="77"/>
                      <a:pt x="323" y="71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4"/>
                      <a:pt x="319" y="0"/>
                      <a:pt x="313" y="0"/>
                    </a:cubicBezTo>
                    <a:cubicBezTo>
                      <a:pt x="307" y="0"/>
                      <a:pt x="302" y="4"/>
                      <a:pt x="302" y="10"/>
                    </a:cubicBezTo>
                    <a:cubicBezTo>
                      <a:pt x="302" y="71"/>
                      <a:pt x="302" y="71"/>
                      <a:pt x="302" y="71"/>
                    </a:cubicBezTo>
                    <a:cubicBezTo>
                      <a:pt x="302" y="77"/>
                      <a:pt x="307" y="81"/>
                      <a:pt x="313" y="81"/>
                    </a:cubicBezTo>
                    <a:close/>
                    <a:moveTo>
                      <a:pt x="182" y="108"/>
                    </a:moveTo>
                    <a:cubicBezTo>
                      <a:pt x="186" y="114"/>
                      <a:pt x="193" y="115"/>
                      <a:pt x="198" y="112"/>
                    </a:cubicBezTo>
                    <a:cubicBezTo>
                      <a:pt x="203" y="108"/>
                      <a:pt x="204" y="102"/>
                      <a:pt x="201" y="98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0"/>
                      <a:pt x="161" y="39"/>
                      <a:pt x="156" y="42"/>
                    </a:cubicBezTo>
                    <a:cubicBezTo>
                      <a:pt x="151" y="44"/>
                      <a:pt x="149" y="51"/>
                      <a:pt x="152" y="56"/>
                    </a:cubicBezTo>
                    <a:lnTo>
                      <a:pt x="182" y="108"/>
                    </a:lnTo>
                    <a:close/>
                    <a:moveTo>
                      <a:pt x="109" y="182"/>
                    </a:move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49"/>
                      <a:pt x="45" y="150"/>
                      <a:pt x="42" y="155"/>
                    </a:cubicBezTo>
                    <a:cubicBezTo>
                      <a:pt x="39" y="161"/>
                      <a:pt x="40" y="167"/>
                      <a:pt x="46" y="170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3" y="203"/>
                      <a:pt x="111" y="201"/>
                      <a:pt x="113" y="195"/>
                    </a:cubicBezTo>
                    <a:cubicBezTo>
                      <a:pt x="115" y="190"/>
                      <a:pt x="113" y="184"/>
                      <a:pt x="109" y="182"/>
                    </a:cubicBezTo>
                    <a:close/>
                    <a:moveTo>
                      <a:pt x="82" y="311"/>
                    </a:moveTo>
                    <a:cubicBezTo>
                      <a:pt x="82" y="305"/>
                      <a:pt x="77" y="300"/>
                      <a:pt x="71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5" y="300"/>
                      <a:pt x="0" y="305"/>
                      <a:pt x="0" y="311"/>
                    </a:cubicBezTo>
                    <a:cubicBezTo>
                      <a:pt x="0" y="317"/>
                      <a:pt x="5" y="322"/>
                      <a:pt x="11" y="322"/>
                    </a:cubicBezTo>
                    <a:cubicBezTo>
                      <a:pt x="71" y="322"/>
                      <a:pt x="71" y="322"/>
                      <a:pt x="71" y="322"/>
                    </a:cubicBezTo>
                    <a:cubicBezTo>
                      <a:pt x="77" y="322"/>
                      <a:pt x="82" y="317"/>
                      <a:pt x="82" y="311"/>
                    </a:cubicBezTo>
                    <a:close/>
                    <a:moveTo>
                      <a:pt x="98" y="422"/>
                    </a:moveTo>
                    <a:cubicBezTo>
                      <a:pt x="46" y="452"/>
                      <a:pt x="46" y="452"/>
                      <a:pt x="46" y="452"/>
                    </a:cubicBezTo>
                    <a:cubicBezTo>
                      <a:pt x="41" y="455"/>
                      <a:pt x="39" y="461"/>
                      <a:pt x="41" y="466"/>
                    </a:cubicBezTo>
                    <a:cubicBezTo>
                      <a:pt x="44" y="472"/>
                      <a:pt x="51" y="474"/>
                      <a:pt x="56" y="471"/>
                    </a:cubicBezTo>
                    <a:cubicBezTo>
                      <a:pt x="109" y="441"/>
                      <a:pt x="109" y="441"/>
                      <a:pt x="109" y="441"/>
                    </a:cubicBezTo>
                    <a:cubicBezTo>
                      <a:pt x="114" y="438"/>
                      <a:pt x="116" y="431"/>
                      <a:pt x="113" y="426"/>
                    </a:cubicBezTo>
                    <a:cubicBezTo>
                      <a:pt x="110" y="421"/>
                      <a:pt x="103" y="419"/>
                      <a:pt x="98" y="422"/>
                    </a:cubicBezTo>
                    <a:close/>
                    <a:moveTo>
                      <a:pt x="580" y="452"/>
                    </a:move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22" y="419"/>
                      <a:pt x="516" y="421"/>
                      <a:pt x="513" y="426"/>
                    </a:cubicBezTo>
                    <a:cubicBezTo>
                      <a:pt x="510" y="431"/>
                      <a:pt x="511" y="438"/>
                      <a:pt x="517" y="441"/>
                    </a:cubicBezTo>
                    <a:cubicBezTo>
                      <a:pt x="569" y="471"/>
                      <a:pt x="569" y="471"/>
                      <a:pt x="569" y="471"/>
                    </a:cubicBezTo>
                    <a:cubicBezTo>
                      <a:pt x="574" y="474"/>
                      <a:pt x="582" y="472"/>
                      <a:pt x="584" y="466"/>
                    </a:cubicBezTo>
                    <a:cubicBezTo>
                      <a:pt x="586" y="461"/>
                      <a:pt x="584" y="455"/>
                      <a:pt x="580" y="452"/>
                    </a:cubicBezTo>
                    <a:close/>
                    <a:moveTo>
                      <a:pt x="615" y="301"/>
                    </a:moveTo>
                    <a:cubicBezTo>
                      <a:pt x="554" y="301"/>
                      <a:pt x="554" y="301"/>
                      <a:pt x="554" y="301"/>
                    </a:cubicBezTo>
                    <a:cubicBezTo>
                      <a:pt x="549" y="301"/>
                      <a:pt x="544" y="305"/>
                      <a:pt x="544" y="311"/>
                    </a:cubicBezTo>
                    <a:cubicBezTo>
                      <a:pt x="544" y="317"/>
                      <a:pt x="549" y="322"/>
                      <a:pt x="554" y="322"/>
                    </a:cubicBezTo>
                    <a:cubicBezTo>
                      <a:pt x="615" y="322"/>
                      <a:pt x="615" y="322"/>
                      <a:pt x="615" y="322"/>
                    </a:cubicBezTo>
                    <a:cubicBezTo>
                      <a:pt x="621" y="322"/>
                      <a:pt x="626" y="317"/>
                      <a:pt x="626" y="311"/>
                    </a:cubicBezTo>
                    <a:cubicBezTo>
                      <a:pt x="626" y="305"/>
                      <a:pt x="621" y="301"/>
                      <a:pt x="615" y="301"/>
                    </a:cubicBezTo>
                    <a:close/>
                    <a:moveTo>
                      <a:pt x="522" y="202"/>
                    </a:moveTo>
                    <a:cubicBezTo>
                      <a:pt x="524" y="202"/>
                      <a:pt x="526" y="201"/>
                      <a:pt x="527" y="20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5" y="167"/>
                      <a:pt x="587" y="161"/>
                      <a:pt x="584" y="156"/>
                    </a:cubicBezTo>
                    <a:cubicBezTo>
                      <a:pt x="581" y="150"/>
                      <a:pt x="574" y="149"/>
                      <a:pt x="569" y="152"/>
                    </a:cubicBezTo>
                    <a:cubicBezTo>
                      <a:pt x="517" y="182"/>
                      <a:pt x="517" y="182"/>
                      <a:pt x="517" y="182"/>
                    </a:cubicBezTo>
                    <a:cubicBezTo>
                      <a:pt x="512" y="185"/>
                      <a:pt x="510" y="191"/>
                      <a:pt x="513" y="196"/>
                    </a:cubicBezTo>
                    <a:cubicBezTo>
                      <a:pt x="515" y="200"/>
                      <a:pt x="518" y="202"/>
                      <a:pt x="522" y="202"/>
                    </a:cubicBezTo>
                    <a:close/>
                    <a:moveTo>
                      <a:pt x="428" y="112"/>
                    </a:moveTo>
                    <a:cubicBezTo>
                      <a:pt x="433" y="115"/>
                      <a:pt x="440" y="113"/>
                      <a:pt x="443" y="108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6" y="51"/>
                      <a:pt x="474" y="44"/>
                      <a:pt x="469" y="42"/>
                    </a:cubicBezTo>
                    <a:cubicBezTo>
                      <a:pt x="464" y="39"/>
                      <a:pt x="457" y="40"/>
                      <a:pt x="454" y="45"/>
                    </a:cubicBezTo>
                    <a:cubicBezTo>
                      <a:pt x="424" y="98"/>
                      <a:pt x="424" y="98"/>
                      <a:pt x="424" y="98"/>
                    </a:cubicBezTo>
                    <a:cubicBezTo>
                      <a:pt x="421" y="103"/>
                      <a:pt x="423" y="109"/>
                      <a:pt x="428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94082" y="2083231"/>
              <a:ext cx="1683311" cy="1612855"/>
              <a:chOff x="4794082" y="2083231"/>
              <a:chExt cx="1683311" cy="161285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794082" y="2083231"/>
                <a:ext cx="1407758" cy="161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srgbClr val="18181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6133437" y="2385658"/>
                <a:ext cx="369434" cy="318477"/>
              </a:xfrm>
              <a:prstGeom prst="triangle">
                <a:avLst/>
              </a:prstGeom>
              <a:solidFill>
                <a:srgbClr val="1818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781186" y="3085788"/>
              <a:ext cx="4134465" cy="112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/>
                <a:t>讲师风采</a:t>
              </a:r>
              <a:endParaRPr lang="zh-CN" altLang="en-US" sz="3600" b="1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92260" y="41376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4" name="图片 3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8565" y="3615690"/>
            <a:ext cx="219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诸葛老师</a:t>
            </a:r>
            <a:endParaRPr lang="zh-CN" altLang="en-US" sz="2800"/>
          </a:p>
        </p:txBody>
      </p:sp>
      <p:pic>
        <p:nvPicPr>
          <p:cNvPr id="8" name="图片 7" descr="诸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25" y="1147445"/>
            <a:ext cx="3637915" cy="545782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7025" y="429895"/>
            <a:ext cx="3545840" cy="1505585"/>
            <a:chOff x="2580901" y="1826046"/>
            <a:chExt cx="6545170" cy="2633663"/>
          </a:xfrm>
        </p:grpSpPr>
        <p:sp>
          <p:nvSpPr>
            <p:cNvPr id="19" name="矩形: 圆角 20"/>
            <p:cNvSpPr/>
            <p:nvPr/>
          </p:nvSpPr>
          <p:spPr>
            <a:xfrm>
              <a:off x="3191764" y="2912933"/>
              <a:ext cx="5934307" cy="1515035"/>
            </a:xfrm>
            <a:prstGeom prst="roundRect">
              <a:avLst>
                <a:gd name="adj" fmla="val 24556"/>
              </a:avLst>
            </a:prstGeom>
            <a:solidFill>
              <a:srgbClr val="F7D04A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矩形: 圆角 22"/>
            <p:cNvSpPr/>
            <p:nvPr/>
          </p:nvSpPr>
          <p:spPr>
            <a:xfrm>
              <a:off x="3333882" y="3100188"/>
              <a:ext cx="5650069" cy="1178692"/>
            </a:xfrm>
            <a:prstGeom prst="roundRect">
              <a:avLst>
                <a:gd name="adj" fmla="val 24556"/>
              </a:avLst>
            </a:prstGeom>
            <a:solidFill>
              <a:srgbClr val="FCC5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rot="20700000">
              <a:off x="2580901" y="1826046"/>
              <a:ext cx="2366962" cy="2633663"/>
              <a:chOff x="1857" y="1128"/>
              <a:chExt cx="1491" cy="1659"/>
            </a:xfrm>
          </p:grpSpPr>
          <p:sp>
            <p:nvSpPr>
              <p:cNvPr id="29" name="Freeform 5"/>
              <p:cNvSpPr/>
              <p:nvPr/>
            </p:nvSpPr>
            <p:spPr bwMode="auto">
              <a:xfrm>
                <a:off x="2198" y="1459"/>
                <a:ext cx="807" cy="888"/>
              </a:xfrm>
              <a:custGeom>
                <a:avLst/>
                <a:gdLst>
                  <a:gd name="T0" fmla="*/ 170 w 339"/>
                  <a:gd name="T1" fmla="*/ 0 h 373"/>
                  <a:gd name="T2" fmla="*/ 0 w 339"/>
                  <a:gd name="T3" fmla="*/ 169 h 373"/>
                  <a:gd name="T4" fmla="*/ 101 w 339"/>
                  <a:gd name="T5" fmla="*/ 324 h 373"/>
                  <a:gd name="T6" fmla="*/ 101 w 339"/>
                  <a:gd name="T7" fmla="*/ 373 h 373"/>
                  <a:gd name="T8" fmla="*/ 239 w 339"/>
                  <a:gd name="T9" fmla="*/ 373 h 373"/>
                  <a:gd name="T10" fmla="*/ 239 w 339"/>
                  <a:gd name="T11" fmla="*/ 324 h 373"/>
                  <a:gd name="T12" fmla="*/ 339 w 339"/>
                  <a:gd name="T13" fmla="*/ 169 h 373"/>
                  <a:gd name="T14" fmla="*/ 170 w 339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373">
                    <a:moveTo>
                      <a:pt x="170" y="0"/>
                    </a:moveTo>
                    <a:cubicBezTo>
                      <a:pt x="76" y="0"/>
                      <a:pt x="0" y="76"/>
                      <a:pt x="0" y="169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39" y="324"/>
                      <a:pt x="239" y="324"/>
                      <a:pt x="239" y="324"/>
                    </a:cubicBezTo>
                    <a:cubicBezTo>
                      <a:pt x="298" y="298"/>
                      <a:pt x="339" y="238"/>
                      <a:pt x="339" y="169"/>
                    </a:cubicBezTo>
                    <a:cubicBezTo>
                      <a:pt x="339" y="76"/>
                      <a:pt x="263" y="0"/>
                      <a:pt x="170" y="0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6"/>
              <p:cNvSpPr/>
              <p:nvPr/>
            </p:nvSpPr>
            <p:spPr bwMode="auto">
              <a:xfrm>
                <a:off x="2198" y="1459"/>
                <a:ext cx="452" cy="888"/>
              </a:xfrm>
              <a:custGeom>
                <a:avLst/>
                <a:gdLst>
                  <a:gd name="T0" fmla="*/ 40 w 190"/>
                  <a:gd name="T1" fmla="*/ 169 h 373"/>
                  <a:gd name="T2" fmla="*/ 190 w 190"/>
                  <a:gd name="T3" fmla="*/ 2 h 373"/>
                  <a:gd name="T4" fmla="*/ 170 w 190"/>
                  <a:gd name="T5" fmla="*/ 0 h 373"/>
                  <a:gd name="T6" fmla="*/ 0 w 190"/>
                  <a:gd name="T7" fmla="*/ 170 h 373"/>
                  <a:gd name="T8" fmla="*/ 101 w 190"/>
                  <a:gd name="T9" fmla="*/ 324 h 373"/>
                  <a:gd name="T10" fmla="*/ 101 w 190"/>
                  <a:gd name="T11" fmla="*/ 373 h 373"/>
                  <a:gd name="T12" fmla="*/ 141 w 190"/>
                  <a:gd name="T13" fmla="*/ 373 h 373"/>
                  <a:gd name="T14" fmla="*/ 141 w 190"/>
                  <a:gd name="T15" fmla="*/ 324 h 373"/>
                  <a:gd name="T16" fmla="*/ 40 w 190"/>
                  <a:gd name="T17" fmla="*/ 1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373">
                    <a:moveTo>
                      <a:pt x="40" y="169"/>
                    </a:moveTo>
                    <a:cubicBezTo>
                      <a:pt x="40" y="83"/>
                      <a:pt x="106" y="12"/>
                      <a:pt x="190" y="2"/>
                    </a:cubicBezTo>
                    <a:cubicBezTo>
                      <a:pt x="183" y="1"/>
                      <a:pt x="177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141" y="373"/>
                      <a:pt x="141" y="373"/>
                      <a:pt x="141" y="37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82" y="298"/>
                      <a:pt x="40" y="238"/>
                      <a:pt x="40" y="169"/>
                    </a:cubicBezTo>
                    <a:close/>
                  </a:path>
                </a:pathLst>
              </a:custGeom>
              <a:solidFill>
                <a:srgbClr val="F3B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7"/>
              <p:cNvSpPr/>
              <p:nvPr/>
            </p:nvSpPr>
            <p:spPr bwMode="auto">
              <a:xfrm>
                <a:off x="2355" y="2333"/>
                <a:ext cx="493" cy="431"/>
              </a:xfrm>
              <a:custGeom>
                <a:avLst/>
                <a:gdLst>
                  <a:gd name="T0" fmla="*/ 143 w 207"/>
                  <a:gd name="T1" fmla="*/ 181 h 181"/>
                  <a:gd name="T2" fmla="*/ 65 w 207"/>
                  <a:gd name="T3" fmla="*/ 181 h 181"/>
                  <a:gd name="T4" fmla="*/ 0 w 207"/>
                  <a:gd name="T5" fmla="*/ 116 h 181"/>
                  <a:gd name="T6" fmla="*/ 0 w 207"/>
                  <a:gd name="T7" fmla="*/ 0 h 181"/>
                  <a:gd name="T8" fmla="*/ 207 w 207"/>
                  <a:gd name="T9" fmla="*/ 0 h 181"/>
                  <a:gd name="T10" fmla="*/ 207 w 207"/>
                  <a:gd name="T11" fmla="*/ 116 h 181"/>
                  <a:gd name="T12" fmla="*/ 143 w 20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181">
                    <a:moveTo>
                      <a:pt x="143" y="181"/>
                    </a:moveTo>
                    <a:cubicBezTo>
                      <a:pt x="65" y="181"/>
                      <a:pt x="65" y="181"/>
                      <a:pt x="65" y="181"/>
                    </a:cubicBezTo>
                    <a:cubicBezTo>
                      <a:pt x="29" y="181"/>
                      <a:pt x="0" y="152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7" y="152"/>
                      <a:pt x="178" y="181"/>
                      <a:pt x="143" y="181"/>
                    </a:cubicBez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8"/>
              <p:cNvSpPr/>
              <p:nvPr/>
            </p:nvSpPr>
            <p:spPr bwMode="auto">
              <a:xfrm>
                <a:off x="2355" y="2333"/>
                <a:ext cx="250" cy="431"/>
              </a:xfrm>
              <a:custGeom>
                <a:avLst/>
                <a:gdLst>
                  <a:gd name="T0" fmla="*/ 12 w 105"/>
                  <a:gd name="T1" fmla="*/ 127 h 181"/>
                  <a:gd name="T2" fmla="*/ 41 w 105"/>
                  <a:gd name="T3" fmla="*/ 127 h 181"/>
                  <a:gd name="T4" fmla="*/ 40 w 105"/>
                  <a:gd name="T5" fmla="*/ 116 h 181"/>
                  <a:gd name="T6" fmla="*/ 40 w 105"/>
                  <a:gd name="T7" fmla="*/ 0 h 181"/>
                  <a:gd name="T8" fmla="*/ 0 w 105"/>
                  <a:gd name="T9" fmla="*/ 0 h 181"/>
                  <a:gd name="T10" fmla="*/ 0 w 105"/>
                  <a:gd name="T11" fmla="*/ 116 h 181"/>
                  <a:gd name="T12" fmla="*/ 65 w 105"/>
                  <a:gd name="T13" fmla="*/ 181 h 181"/>
                  <a:gd name="T14" fmla="*/ 105 w 105"/>
                  <a:gd name="T15" fmla="*/ 181 h 181"/>
                  <a:gd name="T16" fmla="*/ 69 w 105"/>
                  <a:gd name="T17" fmla="*/ 170 h 181"/>
                  <a:gd name="T18" fmla="*/ 65 w 105"/>
                  <a:gd name="T19" fmla="*/ 170 h 181"/>
                  <a:gd name="T20" fmla="*/ 12 w 105"/>
                  <a:gd name="T21" fmla="*/ 12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81">
                    <a:moveTo>
                      <a:pt x="12" y="127"/>
                    </a:move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3"/>
                      <a:pt x="40" y="120"/>
                      <a:pt x="40" y="1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52"/>
                      <a:pt x="29" y="181"/>
                      <a:pt x="65" y="181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92" y="181"/>
                      <a:pt x="80" y="177"/>
                      <a:pt x="69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39" y="170"/>
                      <a:pt x="17" y="151"/>
                      <a:pt x="12" y="127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>
                <a:off x="2171" y="1435"/>
                <a:ext cx="860" cy="1352"/>
              </a:xfrm>
              <a:custGeom>
                <a:avLst/>
                <a:gdLst>
                  <a:gd name="T0" fmla="*/ 77 w 361"/>
                  <a:gd name="T1" fmla="*/ 32 h 568"/>
                  <a:gd name="T2" fmla="*/ 89 w 361"/>
                  <a:gd name="T3" fmla="*/ 50 h 568"/>
                  <a:gd name="T4" fmla="*/ 340 w 361"/>
                  <a:gd name="T5" fmla="*/ 179 h 568"/>
                  <a:gd name="T6" fmla="*/ 239 w 361"/>
                  <a:gd name="T7" fmla="*/ 334 h 568"/>
                  <a:gd name="T8" fmla="*/ 226 w 361"/>
                  <a:gd name="T9" fmla="*/ 366 h 568"/>
                  <a:gd name="T10" fmla="*/ 245 w 361"/>
                  <a:gd name="T11" fmla="*/ 221 h 568"/>
                  <a:gd name="T12" fmla="*/ 267 w 361"/>
                  <a:gd name="T13" fmla="*/ 165 h 568"/>
                  <a:gd name="T14" fmla="*/ 224 w 361"/>
                  <a:gd name="T15" fmla="*/ 151 h 568"/>
                  <a:gd name="T16" fmla="*/ 205 w 361"/>
                  <a:gd name="T17" fmla="*/ 199 h 568"/>
                  <a:gd name="T18" fmla="*/ 157 w 361"/>
                  <a:gd name="T19" fmla="*/ 181 h 568"/>
                  <a:gd name="T20" fmla="*/ 103 w 361"/>
                  <a:gd name="T21" fmla="*/ 157 h 568"/>
                  <a:gd name="T22" fmla="*/ 86 w 361"/>
                  <a:gd name="T23" fmla="*/ 200 h 568"/>
                  <a:gd name="T24" fmla="*/ 135 w 361"/>
                  <a:gd name="T25" fmla="*/ 221 h 568"/>
                  <a:gd name="T26" fmla="*/ 122 w 361"/>
                  <a:gd name="T27" fmla="*/ 366 h 568"/>
                  <a:gd name="T28" fmla="*/ 116 w 361"/>
                  <a:gd name="T29" fmla="*/ 324 h 568"/>
                  <a:gd name="T30" fmla="*/ 57 w 361"/>
                  <a:gd name="T31" fmla="*/ 80 h 568"/>
                  <a:gd name="T32" fmla="*/ 40 w 361"/>
                  <a:gd name="T33" fmla="*/ 67 h 568"/>
                  <a:gd name="T34" fmla="*/ 101 w 361"/>
                  <a:gd name="T35" fmla="*/ 341 h 568"/>
                  <a:gd name="T36" fmla="*/ 77 w 361"/>
                  <a:gd name="T37" fmla="*/ 366 h 568"/>
                  <a:gd name="T38" fmla="*/ 66 w 361"/>
                  <a:gd name="T39" fmla="*/ 493 h 568"/>
                  <a:gd name="T40" fmla="*/ 220 w 361"/>
                  <a:gd name="T41" fmla="*/ 568 h 568"/>
                  <a:gd name="T42" fmla="*/ 295 w 361"/>
                  <a:gd name="T43" fmla="*/ 463 h 568"/>
                  <a:gd name="T44" fmla="*/ 274 w 361"/>
                  <a:gd name="T45" fmla="*/ 463 h 568"/>
                  <a:gd name="T46" fmla="*/ 88 w 361"/>
                  <a:gd name="T47" fmla="*/ 483 h 568"/>
                  <a:gd name="T48" fmla="*/ 244 w 361"/>
                  <a:gd name="T49" fmla="*/ 445 h 568"/>
                  <a:gd name="T50" fmla="*/ 244 w 361"/>
                  <a:gd name="T51" fmla="*/ 424 h 568"/>
                  <a:gd name="T52" fmla="*/ 88 w 361"/>
                  <a:gd name="T53" fmla="*/ 388 h 568"/>
                  <a:gd name="T54" fmla="*/ 274 w 361"/>
                  <a:gd name="T55" fmla="*/ 406 h 568"/>
                  <a:gd name="T56" fmla="*/ 295 w 361"/>
                  <a:gd name="T57" fmla="*/ 406 h 568"/>
                  <a:gd name="T58" fmla="*/ 284 w 361"/>
                  <a:gd name="T59" fmla="*/ 366 h 568"/>
                  <a:gd name="T60" fmla="*/ 261 w 361"/>
                  <a:gd name="T61" fmla="*/ 341 h 568"/>
                  <a:gd name="T62" fmla="*/ 181 w 361"/>
                  <a:gd name="T6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568">
                    <a:moveTo>
                      <a:pt x="181" y="0"/>
                    </a:moveTo>
                    <a:cubicBezTo>
                      <a:pt x="143" y="0"/>
                      <a:pt x="107" y="11"/>
                      <a:pt x="77" y="32"/>
                    </a:cubicBezTo>
                    <a:cubicBezTo>
                      <a:pt x="72" y="36"/>
                      <a:pt x="71" y="43"/>
                      <a:pt x="74" y="47"/>
                    </a:cubicBezTo>
                    <a:cubicBezTo>
                      <a:pt x="78" y="52"/>
                      <a:pt x="84" y="53"/>
                      <a:pt x="89" y="50"/>
                    </a:cubicBezTo>
                    <a:cubicBezTo>
                      <a:pt x="116" y="31"/>
                      <a:pt x="148" y="21"/>
                      <a:pt x="181" y="21"/>
                    </a:cubicBezTo>
                    <a:cubicBezTo>
                      <a:pt x="268" y="21"/>
                      <a:pt x="340" y="92"/>
                      <a:pt x="340" y="179"/>
                    </a:cubicBezTo>
                    <a:cubicBezTo>
                      <a:pt x="340" y="242"/>
                      <a:pt x="303" y="299"/>
                      <a:pt x="245" y="324"/>
                    </a:cubicBezTo>
                    <a:cubicBezTo>
                      <a:pt x="242" y="326"/>
                      <a:pt x="239" y="330"/>
                      <a:pt x="239" y="33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26" y="366"/>
                      <a:pt x="226" y="366"/>
                      <a:pt x="226" y="366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45" y="221"/>
                      <a:pt x="245" y="221"/>
                      <a:pt x="245" y="221"/>
                    </a:cubicBezTo>
                    <a:cubicBezTo>
                      <a:pt x="259" y="221"/>
                      <a:pt x="271" y="213"/>
                      <a:pt x="276" y="200"/>
                    </a:cubicBezTo>
                    <a:cubicBezTo>
                      <a:pt x="281" y="188"/>
                      <a:pt x="277" y="174"/>
                      <a:pt x="267" y="165"/>
                    </a:cubicBezTo>
                    <a:cubicBezTo>
                      <a:pt x="259" y="157"/>
                      <a:pt x="259" y="157"/>
                      <a:pt x="259" y="157"/>
                    </a:cubicBezTo>
                    <a:cubicBezTo>
                      <a:pt x="249" y="148"/>
                      <a:pt x="236" y="146"/>
                      <a:pt x="224" y="151"/>
                    </a:cubicBezTo>
                    <a:cubicBezTo>
                      <a:pt x="212" y="157"/>
                      <a:pt x="205" y="168"/>
                      <a:pt x="205" y="181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68"/>
                      <a:pt x="150" y="157"/>
                      <a:pt x="138" y="151"/>
                    </a:cubicBezTo>
                    <a:cubicBezTo>
                      <a:pt x="126" y="146"/>
                      <a:pt x="113" y="148"/>
                      <a:pt x="103" y="157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84" y="174"/>
                      <a:pt x="81" y="188"/>
                      <a:pt x="86" y="200"/>
                    </a:cubicBezTo>
                    <a:cubicBezTo>
                      <a:pt x="91" y="213"/>
                      <a:pt x="102" y="221"/>
                      <a:pt x="116" y="221"/>
                    </a:cubicBezTo>
                    <a:cubicBezTo>
                      <a:pt x="135" y="221"/>
                      <a:pt x="135" y="221"/>
                      <a:pt x="135" y="221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122" y="334"/>
                      <a:pt x="122" y="334"/>
                      <a:pt x="122" y="334"/>
                    </a:cubicBezTo>
                    <a:cubicBezTo>
                      <a:pt x="122" y="330"/>
                      <a:pt x="120" y="326"/>
                      <a:pt x="116" y="324"/>
                    </a:cubicBezTo>
                    <a:cubicBezTo>
                      <a:pt x="59" y="299"/>
                      <a:pt x="22" y="242"/>
                      <a:pt x="22" y="179"/>
                    </a:cubicBezTo>
                    <a:cubicBezTo>
                      <a:pt x="22" y="143"/>
                      <a:pt x="34" y="109"/>
                      <a:pt x="57" y="80"/>
                    </a:cubicBezTo>
                    <a:cubicBezTo>
                      <a:pt x="61" y="76"/>
                      <a:pt x="60" y="69"/>
                      <a:pt x="55" y="65"/>
                    </a:cubicBezTo>
                    <a:cubicBezTo>
                      <a:pt x="51" y="61"/>
                      <a:pt x="44" y="62"/>
                      <a:pt x="40" y="67"/>
                    </a:cubicBezTo>
                    <a:cubicBezTo>
                      <a:pt x="14" y="99"/>
                      <a:pt x="0" y="139"/>
                      <a:pt x="0" y="179"/>
                    </a:cubicBezTo>
                    <a:cubicBezTo>
                      <a:pt x="0" y="248"/>
                      <a:pt x="39" y="311"/>
                      <a:pt x="101" y="341"/>
                    </a:cubicBezTo>
                    <a:cubicBezTo>
                      <a:pt x="101" y="366"/>
                      <a:pt x="101" y="366"/>
                      <a:pt x="101" y="366"/>
                    </a:cubicBezTo>
                    <a:cubicBezTo>
                      <a:pt x="77" y="366"/>
                      <a:pt x="77" y="366"/>
                      <a:pt x="77" y="366"/>
                    </a:cubicBezTo>
                    <a:cubicBezTo>
                      <a:pt x="71" y="366"/>
                      <a:pt x="66" y="371"/>
                      <a:pt x="66" y="377"/>
                    </a:cubicBezTo>
                    <a:cubicBezTo>
                      <a:pt x="66" y="493"/>
                      <a:pt x="66" y="493"/>
                      <a:pt x="66" y="493"/>
                    </a:cubicBezTo>
                    <a:cubicBezTo>
                      <a:pt x="66" y="535"/>
                      <a:pt x="100" y="568"/>
                      <a:pt x="142" y="568"/>
                    </a:cubicBezTo>
                    <a:cubicBezTo>
                      <a:pt x="220" y="568"/>
                      <a:pt x="220" y="568"/>
                      <a:pt x="220" y="568"/>
                    </a:cubicBezTo>
                    <a:cubicBezTo>
                      <a:pt x="261" y="568"/>
                      <a:pt x="295" y="535"/>
                      <a:pt x="295" y="493"/>
                    </a:cubicBezTo>
                    <a:cubicBezTo>
                      <a:pt x="295" y="463"/>
                      <a:pt x="295" y="463"/>
                      <a:pt x="295" y="463"/>
                    </a:cubicBezTo>
                    <a:cubicBezTo>
                      <a:pt x="295" y="457"/>
                      <a:pt x="290" y="452"/>
                      <a:pt x="284" y="452"/>
                    </a:cubicBezTo>
                    <a:cubicBezTo>
                      <a:pt x="278" y="452"/>
                      <a:pt x="274" y="457"/>
                      <a:pt x="274" y="463"/>
                    </a:cubicBezTo>
                    <a:cubicBezTo>
                      <a:pt x="274" y="483"/>
                      <a:pt x="274" y="483"/>
                      <a:pt x="274" y="483"/>
                    </a:cubicBezTo>
                    <a:cubicBezTo>
                      <a:pt x="88" y="483"/>
                      <a:pt x="88" y="483"/>
                      <a:pt x="88" y="483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50" y="445"/>
                      <a:pt x="255" y="440"/>
                      <a:pt x="255" y="434"/>
                    </a:cubicBezTo>
                    <a:cubicBezTo>
                      <a:pt x="255" y="428"/>
                      <a:pt x="250" y="424"/>
                      <a:pt x="244" y="424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274" y="388"/>
                      <a:pt x="274" y="388"/>
                      <a:pt x="274" y="388"/>
                    </a:cubicBezTo>
                    <a:cubicBezTo>
                      <a:pt x="274" y="406"/>
                      <a:pt x="274" y="406"/>
                      <a:pt x="274" y="406"/>
                    </a:cubicBezTo>
                    <a:cubicBezTo>
                      <a:pt x="274" y="412"/>
                      <a:pt x="278" y="417"/>
                      <a:pt x="284" y="417"/>
                    </a:cubicBezTo>
                    <a:cubicBezTo>
                      <a:pt x="290" y="417"/>
                      <a:pt x="295" y="412"/>
                      <a:pt x="295" y="406"/>
                    </a:cubicBezTo>
                    <a:cubicBezTo>
                      <a:pt x="295" y="377"/>
                      <a:pt x="295" y="377"/>
                      <a:pt x="295" y="377"/>
                    </a:cubicBezTo>
                    <a:cubicBezTo>
                      <a:pt x="295" y="371"/>
                      <a:pt x="290" y="366"/>
                      <a:pt x="284" y="366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322" y="310"/>
                      <a:pt x="361" y="248"/>
                      <a:pt x="361" y="179"/>
                    </a:cubicBezTo>
                    <a:cubicBezTo>
                      <a:pt x="361" y="80"/>
                      <a:pt x="280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2621" y="1542"/>
                <a:ext cx="193" cy="191"/>
              </a:xfrm>
              <a:prstGeom prst="ellipse">
                <a:avLst/>
              </a:prstGeom>
              <a:solidFill>
                <a:srgbClr val="FEE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11"/>
              <p:cNvSpPr>
                <a:spLocks noEditPoints="1"/>
              </p:cNvSpPr>
              <p:nvPr/>
            </p:nvSpPr>
            <p:spPr bwMode="auto">
              <a:xfrm>
                <a:off x="2414" y="1833"/>
                <a:ext cx="246" cy="473"/>
              </a:xfrm>
              <a:custGeom>
                <a:avLst/>
                <a:gdLst>
                  <a:gd name="T0" fmla="*/ 55 w 103"/>
                  <a:gd name="T1" fmla="*/ 54 h 199"/>
                  <a:gd name="T2" fmla="*/ 103 w 103"/>
                  <a:gd name="T3" fmla="*/ 54 h 199"/>
                  <a:gd name="T4" fmla="*/ 103 w 103"/>
                  <a:gd name="T5" fmla="*/ 199 h 199"/>
                  <a:gd name="T6" fmla="*/ 55 w 103"/>
                  <a:gd name="T7" fmla="*/ 199 h 199"/>
                  <a:gd name="T8" fmla="*/ 55 w 103"/>
                  <a:gd name="T9" fmla="*/ 54 h 199"/>
                  <a:gd name="T10" fmla="*/ 14 w 103"/>
                  <a:gd name="T11" fmla="*/ 32 h 199"/>
                  <a:gd name="T12" fmla="*/ 7 w 103"/>
                  <a:gd name="T13" fmla="*/ 14 h 199"/>
                  <a:gd name="T14" fmla="*/ 15 w 103"/>
                  <a:gd name="T15" fmla="*/ 6 h 199"/>
                  <a:gd name="T16" fmla="*/ 33 w 103"/>
                  <a:gd name="T17" fmla="*/ 14 h 199"/>
                  <a:gd name="T18" fmla="*/ 33 w 103"/>
                  <a:gd name="T19" fmla="*/ 32 h 199"/>
                  <a:gd name="T20" fmla="*/ 14 w 103"/>
                  <a:gd name="T21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99">
                    <a:moveTo>
                      <a:pt x="55" y="54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55" y="199"/>
                      <a:pt x="55" y="199"/>
                      <a:pt x="55" y="199"/>
                    </a:cubicBezTo>
                    <a:lnTo>
                      <a:pt x="55" y="54"/>
                    </a:lnTo>
                    <a:close/>
                    <a:moveTo>
                      <a:pt x="14" y="32"/>
                    </a:moveTo>
                    <a:cubicBezTo>
                      <a:pt x="4" y="32"/>
                      <a:pt x="0" y="20"/>
                      <a:pt x="7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2" y="0"/>
                      <a:pt x="33" y="5"/>
                      <a:pt x="33" y="1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4" y="32"/>
                      <a:pt x="14" y="32"/>
                      <a:pt x="14" y="3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12"/>
              <p:cNvSpPr/>
              <p:nvPr/>
            </p:nvSpPr>
            <p:spPr bwMode="auto">
              <a:xfrm>
                <a:off x="2452" y="2635"/>
                <a:ext cx="367" cy="102"/>
              </a:xfrm>
              <a:custGeom>
                <a:avLst/>
                <a:gdLst>
                  <a:gd name="T0" fmla="*/ 0 w 154"/>
                  <a:gd name="T1" fmla="*/ 0 h 43"/>
                  <a:gd name="T2" fmla="*/ 28 w 154"/>
                  <a:gd name="T3" fmla="*/ 43 h 43"/>
                  <a:gd name="T4" fmla="*/ 102 w 154"/>
                  <a:gd name="T5" fmla="*/ 43 h 43"/>
                  <a:gd name="T6" fmla="*/ 154 w 154"/>
                  <a:gd name="T7" fmla="*/ 0 h 43"/>
                  <a:gd name="T8" fmla="*/ 0 w 15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3">
                    <a:moveTo>
                      <a:pt x="0" y="0"/>
                    </a:moveTo>
                    <a:cubicBezTo>
                      <a:pt x="3" y="18"/>
                      <a:pt x="14" y="33"/>
                      <a:pt x="28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28" y="43"/>
                      <a:pt x="149" y="24"/>
                      <a:pt x="1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13"/>
              <p:cNvSpPr/>
              <p:nvPr/>
            </p:nvSpPr>
            <p:spPr bwMode="auto">
              <a:xfrm>
                <a:off x="2383" y="2635"/>
                <a:ext cx="136" cy="102"/>
              </a:xfrm>
              <a:custGeom>
                <a:avLst/>
                <a:gdLst>
                  <a:gd name="T0" fmla="*/ 29 w 57"/>
                  <a:gd name="T1" fmla="*/ 0 h 43"/>
                  <a:gd name="T2" fmla="*/ 0 w 57"/>
                  <a:gd name="T3" fmla="*/ 0 h 43"/>
                  <a:gd name="T4" fmla="*/ 53 w 57"/>
                  <a:gd name="T5" fmla="*/ 43 h 43"/>
                  <a:gd name="T6" fmla="*/ 57 w 57"/>
                  <a:gd name="T7" fmla="*/ 43 h 43"/>
                  <a:gd name="T8" fmla="*/ 29 w 5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4"/>
                      <a:pt x="27" y="43"/>
                      <a:pt x="53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3" y="33"/>
                      <a:pt x="32" y="18"/>
                      <a:pt x="29" y="0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14"/>
              <p:cNvSpPr/>
              <p:nvPr/>
            </p:nvSpPr>
            <p:spPr bwMode="auto">
              <a:xfrm>
                <a:off x="2710" y="1837"/>
                <a:ext cx="76" cy="72"/>
              </a:xfrm>
              <a:custGeom>
                <a:avLst/>
                <a:gdLst>
                  <a:gd name="T0" fmla="*/ 0 w 32"/>
                  <a:gd name="T1" fmla="*/ 12 h 30"/>
                  <a:gd name="T2" fmla="*/ 7 w 32"/>
                  <a:gd name="T3" fmla="*/ 2 h 30"/>
                  <a:gd name="T4" fmla="*/ 18 w 32"/>
                  <a:gd name="T5" fmla="*/ 4 h 30"/>
                  <a:gd name="T6" fmla="*/ 27 w 32"/>
                  <a:gd name="T7" fmla="*/ 11 h 30"/>
                  <a:gd name="T8" fmla="*/ 30 w 32"/>
                  <a:gd name="T9" fmla="*/ 23 h 30"/>
                  <a:gd name="T10" fmla="*/ 19 w 32"/>
                  <a:gd name="T11" fmla="*/ 30 h 30"/>
                  <a:gd name="T12" fmla="*/ 0 w 32"/>
                  <a:gd name="T13" fmla="*/ 30 h 30"/>
                  <a:gd name="T14" fmla="*/ 0 w 32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0" y="12"/>
                    </a:moveTo>
                    <a:cubicBezTo>
                      <a:pt x="0" y="5"/>
                      <a:pt x="5" y="3"/>
                      <a:pt x="7" y="2"/>
                    </a:cubicBezTo>
                    <a:cubicBezTo>
                      <a:pt x="8" y="1"/>
                      <a:pt x="13" y="0"/>
                      <a:pt x="18" y="4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2" y="16"/>
                      <a:pt x="30" y="22"/>
                      <a:pt x="30" y="23"/>
                    </a:cubicBezTo>
                    <a:cubicBezTo>
                      <a:pt x="29" y="25"/>
                      <a:pt x="26" y="30"/>
                      <a:pt x="1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1857" y="1128"/>
                <a:ext cx="1491" cy="1128"/>
              </a:xfrm>
              <a:custGeom>
                <a:avLst/>
                <a:gdLst>
                  <a:gd name="T0" fmla="*/ 323 w 626"/>
                  <a:gd name="T1" fmla="*/ 71 h 474"/>
                  <a:gd name="T2" fmla="*/ 313 w 626"/>
                  <a:gd name="T3" fmla="*/ 0 h 474"/>
                  <a:gd name="T4" fmla="*/ 302 w 626"/>
                  <a:gd name="T5" fmla="*/ 71 h 474"/>
                  <a:gd name="T6" fmla="*/ 182 w 626"/>
                  <a:gd name="T7" fmla="*/ 108 h 474"/>
                  <a:gd name="T8" fmla="*/ 201 w 626"/>
                  <a:gd name="T9" fmla="*/ 98 h 474"/>
                  <a:gd name="T10" fmla="*/ 156 w 626"/>
                  <a:gd name="T11" fmla="*/ 42 h 474"/>
                  <a:gd name="T12" fmla="*/ 182 w 626"/>
                  <a:gd name="T13" fmla="*/ 108 h 474"/>
                  <a:gd name="T14" fmla="*/ 56 w 626"/>
                  <a:gd name="T15" fmla="*/ 152 h 474"/>
                  <a:gd name="T16" fmla="*/ 46 w 626"/>
                  <a:gd name="T17" fmla="*/ 170 h 474"/>
                  <a:gd name="T18" fmla="*/ 113 w 626"/>
                  <a:gd name="T19" fmla="*/ 195 h 474"/>
                  <a:gd name="T20" fmla="*/ 82 w 626"/>
                  <a:gd name="T21" fmla="*/ 311 h 474"/>
                  <a:gd name="T22" fmla="*/ 11 w 626"/>
                  <a:gd name="T23" fmla="*/ 300 h 474"/>
                  <a:gd name="T24" fmla="*/ 11 w 626"/>
                  <a:gd name="T25" fmla="*/ 322 h 474"/>
                  <a:gd name="T26" fmla="*/ 82 w 626"/>
                  <a:gd name="T27" fmla="*/ 311 h 474"/>
                  <a:gd name="T28" fmla="*/ 46 w 626"/>
                  <a:gd name="T29" fmla="*/ 452 h 474"/>
                  <a:gd name="T30" fmla="*/ 56 w 626"/>
                  <a:gd name="T31" fmla="*/ 471 h 474"/>
                  <a:gd name="T32" fmla="*/ 113 w 626"/>
                  <a:gd name="T33" fmla="*/ 426 h 474"/>
                  <a:gd name="T34" fmla="*/ 580 w 626"/>
                  <a:gd name="T35" fmla="*/ 452 h 474"/>
                  <a:gd name="T36" fmla="*/ 513 w 626"/>
                  <a:gd name="T37" fmla="*/ 426 h 474"/>
                  <a:gd name="T38" fmla="*/ 569 w 626"/>
                  <a:gd name="T39" fmla="*/ 471 h 474"/>
                  <a:gd name="T40" fmla="*/ 580 w 626"/>
                  <a:gd name="T41" fmla="*/ 452 h 474"/>
                  <a:gd name="T42" fmla="*/ 554 w 626"/>
                  <a:gd name="T43" fmla="*/ 301 h 474"/>
                  <a:gd name="T44" fmla="*/ 554 w 626"/>
                  <a:gd name="T45" fmla="*/ 322 h 474"/>
                  <a:gd name="T46" fmla="*/ 626 w 626"/>
                  <a:gd name="T47" fmla="*/ 311 h 474"/>
                  <a:gd name="T48" fmla="*/ 522 w 626"/>
                  <a:gd name="T49" fmla="*/ 202 h 474"/>
                  <a:gd name="T50" fmla="*/ 580 w 626"/>
                  <a:gd name="T51" fmla="*/ 170 h 474"/>
                  <a:gd name="T52" fmla="*/ 569 w 626"/>
                  <a:gd name="T53" fmla="*/ 152 h 474"/>
                  <a:gd name="T54" fmla="*/ 513 w 626"/>
                  <a:gd name="T55" fmla="*/ 196 h 474"/>
                  <a:gd name="T56" fmla="*/ 428 w 626"/>
                  <a:gd name="T57" fmla="*/ 112 h 474"/>
                  <a:gd name="T58" fmla="*/ 473 w 626"/>
                  <a:gd name="T59" fmla="*/ 56 h 474"/>
                  <a:gd name="T60" fmla="*/ 454 w 626"/>
                  <a:gd name="T61" fmla="*/ 45 h 474"/>
                  <a:gd name="T62" fmla="*/ 428 w 626"/>
                  <a:gd name="T63" fmla="*/ 11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74">
                    <a:moveTo>
                      <a:pt x="313" y="81"/>
                    </a:moveTo>
                    <a:cubicBezTo>
                      <a:pt x="319" y="81"/>
                      <a:pt x="323" y="77"/>
                      <a:pt x="323" y="71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4"/>
                      <a:pt x="319" y="0"/>
                      <a:pt x="313" y="0"/>
                    </a:cubicBezTo>
                    <a:cubicBezTo>
                      <a:pt x="307" y="0"/>
                      <a:pt x="302" y="4"/>
                      <a:pt x="302" y="10"/>
                    </a:cubicBezTo>
                    <a:cubicBezTo>
                      <a:pt x="302" y="71"/>
                      <a:pt x="302" y="71"/>
                      <a:pt x="302" y="71"/>
                    </a:cubicBezTo>
                    <a:cubicBezTo>
                      <a:pt x="302" y="77"/>
                      <a:pt x="307" y="81"/>
                      <a:pt x="313" y="81"/>
                    </a:cubicBezTo>
                    <a:close/>
                    <a:moveTo>
                      <a:pt x="182" y="108"/>
                    </a:moveTo>
                    <a:cubicBezTo>
                      <a:pt x="186" y="114"/>
                      <a:pt x="193" y="115"/>
                      <a:pt x="198" y="112"/>
                    </a:cubicBezTo>
                    <a:cubicBezTo>
                      <a:pt x="203" y="108"/>
                      <a:pt x="204" y="102"/>
                      <a:pt x="201" y="98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0"/>
                      <a:pt x="161" y="39"/>
                      <a:pt x="156" y="42"/>
                    </a:cubicBezTo>
                    <a:cubicBezTo>
                      <a:pt x="151" y="44"/>
                      <a:pt x="149" y="51"/>
                      <a:pt x="152" y="56"/>
                    </a:cubicBezTo>
                    <a:lnTo>
                      <a:pt x="182" y="108"/>
                    </a:lnTo>
                    <a:close/>
                    <a:moveTo>
                      <a:pt x="109" y="182"/>
                    </a:move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49"/>
                      <a:pt x="45" y="150"/>
                      <a:pt x="42" y="155"/>
                    </a:cubicBezTo>
                    <a:cubicBezTo>
                      <a:pt x="39" y="161"/>
                      <a:pt x="40" y="167"/>
                      <a:pt x="46" y="170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3" y="203"/>
                      <a:pt x="111" y="201"/>
                      <a:pt x="113" y="195"/>
                    </a:cubicBezTo>
                    <a:cubicBezTo>
                      <a:pt x="115" y="190"/>
                      <a:pt x="113" y="184"/>
                      <a:pt x="109" y="182"/>
                    </a:cubicBezTo>
                    <a:close/>
                    <a:moveTo>
                      <a:pt x="82" y="311"/>
                    </a:moveTo>
                    <a:cubicBezTo>
                      <a:pt x="82" y="305"/>
                      <a:pt x="77" y="300"/>
                      <a:pt x="71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5" y="300"/>
                      <a:pt x="0" y="305"/>
                      <a:pt x="0" y="311"/>
                    </a:cubicBezTo>
                    <a:cubicBezTo>
                      <a:pt x="0" y="317"/>
                      <a:pt x="5" y="322"/>
                      <a:pt x="11" y="322"/>
                    </a:cubicBezTo>
                    <a:cubicBezTo>
                      <a:pt x="71" y="322"/>
                      <a:pt x="71" y="322"/>
                      <a:pt x="71" y="322"/>
                    </a:cubicBezTo>
                    <a:cubicBezTo>
                      <a:pt x="77" y="322"/>
                      <a:pt x="82" y="317"/>
                      <a:pt x="82" y="311"/>
                    </a:cubicBezTo>
                    <a:close/>
                    <a:moveTo>
                      <a:pt x="98" y="422"/>
                    </a:moveTo>
                    <a:cubicBezTo>
                      <a:pt x="46" y="452"/>
                      <a:pt x="46" y="452"/>
                      <a:pt x="46" y="452"/>
                    </a:cubicBezTo>
                    <a:cubicBezTo>
                      <a:pt x="41" y="455"/>
                      <a:pt x="39" y="461"/>
                      <a:pt x="41" y="466"/>
                    </a:cubicBezTo>
                    <a:cubicBezTo>
                      <a:pt x="44" y="472"/>
                      <a:pt x="51" y="474"/>
                      <a:pt x="56" y="471"/>
                    </a:cubicBezTo>
                    <a:cubicBezTo>
                      <a:pt x="109" y="441"/>
                      <a:pt x="109" y="441"/>
                      <a:pt x="109" y="441"/>
                    </a:cubicBezTo>
                    <a:cubicBezTo>
                      <a:pt x="114" y="438"/>
                      <a:pt x="116" y="431"/>
                      <a:pt x="113" y="426"/>
                    </a:cubicBezTo>
                    <a:cubicBezTo>
                      <a:pt x="110" y="421"/>
                      <a:pt x="103" y="419"/>
                      <a:pt x="98" y="422"/>
                    </a:cubicBezTo>
                    <a:close/>
                    <a:moveTo>
                      <a:pt x="580" y="452"/>
                    </a:move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22" y="419"/>
                      <a:pt x="516" y="421"/>
                      <a:pt x="513" y="426"/>
                    </a:cubicBezTo>
                    <a:cubicBezTo>
                      <a:pt x="510" y="431"/>
                      <a:pt x="511" y="438"/>
                      <a:pt x="517" y="441"/>
                    </a:cubicBezTo>
                    <a:cubicBezTo>
                      <a:pt x="569" y="471"/>
                      <a:pt x="569" y="471"/>
                      <a:pt x="569" y="471"/>
                    </a:cubicBezTo>
                    <a:cubicBezTo>
                      <a:pt x="574" y="474"/>
                      <a:pt x="582" y="472"/>
                      <a:pt x="584" y="466"/>
                    </a:cubicBezTo>
                    <a:cubicBezTo>
                      <a:pt x="586" y="461"/>
                      <a:pt x="584" y="455"/>
                      <a:pt x="580" y="452"/>
                    </a:cubicBezTo>
                    <a:close/>
                    <a:moveTo>
                      <a:pt x="615" y="301"/>
                    </a:moveTo>
                    <a:cubicBezTo>
                      <a:pt x="554" y="301"/>
                      <a:pt x="554" y="301"/>
                      <a:pt x="554" y="301"/>
                    </a:cubicBezTo>
                    <a:cubicBezTo>
                      <a:pt x="549" y="301"/>
                      <a:pt x="544" y="305"/>
                      <a:pt x="544" y="311"/>
                    </a:cubicBezTo>
                    <a:cubicBezTo>
                      <a:pt x="544" y="317"/>
                      <a:pt x="549" y="322"/>
                      <a:pt x="554" y="322"/>
                    </a:cubicBezTo>
                    <a:cubicBezTo>
                      <a:pt x="615" y="322"/>
                      <a:pt x="615" y="322"/>
                      <a:pt x="615" y="322"/>
                    </a:cubicBezTo>
                    <a:cubicBezTo>
                      <a:pt x="621" y="322"/>
                      <a:pt x="626" y="317"/>
                      <a:pt x="626" y="311"/>
                    </a:cubicBezTo>
                    <a:cubicBezTo>
                      <a:pt x="626" y="305"/>
                      <a:pt x="621" y="301"/>
                      <a:pt x="615" y="301"/>
                    </a:cubicBezTo>
                    <a:close/>
                    <a:moveTo>
                      <a:pt x="522" y="202"/>
                    </a:moveTo>
                    <a:cubicBezTo>
                      <a:pt x="524" y="202"/>
                      <a:pt x="526" y="201"/>
                      <a:pt x="527" y="20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5" y="167"/>
                      <a:pt x="587" y="161"/>
                      <a:pt x="584" y="156"/>
                    </a:cubicBezTo>
                    <a:cubicBezTo>
                      <a:pt x="581" y="150"/>
                      <a:pt x="574" y="149"/>
                      <a:pt x="569" y="152"/>
                    </a:cubicBezTo>
                    <a:cubicBezTo>
                      <a:pt x="517" y="182"/>
                      <a:pt x="517" y="182"/>
                      <a:pt x="517" y="182"/>
                    </a:cubicBezTo>
                    <a:cubicBezTo>
                      <a:pt x="512" y="185"/>
                      <a:pt x="510" y="191"/>
                      <a:pt x="513" y="196"/>
                    </a:cubicBezTo>
                    <a:cubicBezTo>
                      <a:pt x="515" y="200"/>
                      <a:pt x="518" y="202"/>
                      <a:pt x="522" y="202"/>
                    </a:cubicBezTo>
                    <a:close/>
                    <a:moveTo>
                      <a:pt x="428" y="112"/>
                    </a:moveTo>
                    <a:cubicBezTo>
                      <a:pt x="433" y="115"/>
                      <a:pt x="440" y="113"/>
                      <a:pt x="443" y="108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6" y="51"/>
                      <a:pt x="474" y="44"/>
                      <a:pt x="469" y="42"/>
                    </a:cubicBezTo>
                    <a:cubicBezTo>
                      <a:pt x="464" y="39"/>
                      <a:pt x="457" y="40"/>
                      <a:pt x="454" y="45"/>
                    </a:cubicBezTo>
                    <a:cubicBezTo>
                      <a:pt x="424" y="98"/>
                      <a:pt x="424" y="98"/>
                      <a:pt x="424" y="98"/>
                    </a:cubicBezTo>
                    <a:cubicBezTo>
                      <a:pt x="421" y="103"/>
                      <a:pt x="423" y="109"/>
                      <a:pt x="428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794082" y="2083231"/>
              <a:ext cx="1683311" cy="1612855"/>
              <a:chOff x="4794082" y="2083231"/>
              <a:chExt cx="1683311" cy="1612855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794082" y="2083231"/>
                <a:ext cx="1407758" cy="161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srgbClr val="18181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6133437" y="2385658"/>
                <a:ext cx="369434" cy="318477"/>
              </a:xfrm>
              <a:prstGeom prst="triangle">
                <a:avLst/>
              </a:prstGeom>
              <a:solidFill>
                <a:srgbClr val="1818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781186" y="3085788"/>
              <a:ext cx="4134465" cy="112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/>
                <a:t>讲师风采</a:t>
              </a:r>
              <a:endParaRPr lang="zh-CN" altLang="en-US" sz="3600" b="1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200025" y="302895"/>
            <a:ext cx="3545840" cy="1505585"/>
            <a:chOff x="2580901" y="1826046"/>
            <a:chExt cx="6545170" cy="2633663"/>
          </a:xfrm>
        </p:grpSpPr>
        <p:sp>
          <p:nvSpPr>
            <p:cNvPr id="21" name="矩形: 圆角 20"/>
            <p:cNvSpPr/>
            <p:nvPr/>
          </p:nvSpPr>
          <p:spPr>
            <a:xfrm>
              <a:off x="3191764" y="2912933"/>
              <a:ext cx="5934307" cy="1515035"/>
            </a:xfrm>
            <a:prstGeom prst="roundRect">
              <a:avLst>
                <a:gd name="adj" fmla="val 24556"/>
              </a:avLst>
            </a:prstGeom>
            <a:solidFill>
              <a:srgbClr val="F7D04A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3333882" y="3100188"/>
              <a:ext cx="5650069" cy="1178692"/>
            </a:xfrm>
            <a:prstGeom prst="roundRect">
              <a:avLst>
                <a:gd name="adj" fmla="val 24556"/>
              </a:avLst>
            </a:prstGeom>
            <a:solidFill>
              <a:srgbClr val="FCC5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rot="20700000">
              <a:off x="2580901" y="1826046"/>
              <a:ext cx="2366962" cy="2633663"/>
              <a:chOff x="1857" y="1128"/>
              <a:chExt cx="1491" cy="1659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198" y="1459"/>
                <a:ext cx="807" cy="888"/>
              </a:xfrm>
              <a:custGeom>
                <a:avLst/>
                <a:gdLst>
                  <a:gd name="T0" fmla="*/ 170 w 339"/>
                  <a:gd name="T1" fmla="*/ 0 h 373"/>
                  <a:gd name="T2" fmla="*/ 0 w 339"/>
                  <a:gd name="T3" fmla="*/ 169 h 373"/>
                  <a:gd name="T4" fmla="*/ 101 w 339"/>
                  <a:gd name="T5" fmla="*/ 324 h 373"/>
                  <a:gd name="T6" fmla="*/ 101 w 339"/>
                  <a:gd name="T7" fmla="*/ 373 h 373"/>
                  <a:gd name="T8" fmla="*/ 239 w 339"/>
                  <a:gd name="T9" fmla="*/ 373 h 373"/>
                  <a:gd name="T10" fmla="*/ 239 w 339"/>
                  <a:gd name="T11" fmla="*/ 324 h 373"/>
                  <a:gd name="T12" fmla="*/ 339 w 339"/>
                  <a:gd name="T13" fmla="*/ 169 h 373"/>
                  <a:gd name="T14" fmla="*/ 170 w 339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373">
                    <a:moveTo>
                      <a:pt x="170" y="0"/>
                    </a:moveTo>
                    <a:cubicBezTo>
                      <a:pt x="76" y="0"/>
                      <a:pt x="0" y="76"/>
                      <a:pt x="0" y="169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39" y="324"/>
                      <a:pt x="239" y="324"/>
                      <a:pt x="239" y="324"/>
                    </a:cubicBezTo>
                    <a:cubicBezTo>
                      <a:pt x="298" y="298"/>
                      <a:pt x="339" y="238"/>
                      <a:pt x="339" y="169"/>
                    </a:cubicBezTo>
                    <a:cubicBezTo>
                      <a:pt x="339" y="76"/>
                      <a:pt x="263" y="0"/>
                      <a:pt x="170" y="0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198" y="1459"/>
                <a:ext cx="452" cy="888"/>
              </a:xfrm>
              <a:custGeom>
                <a:avLst/>
                <a:gdLst>
                  <a:gd name="T0" fmla="*/ 40 w 190"/>
                  <a:gd name="T1" fmla="*/ 169 h 373"/>
                  <a:gd name="T2" fmla="*/ 190 w 190"/>
                  <a:gd name="T3" fmla="*/ 2 h 373"/>
                  <a:gd name="T4" fmla="*/ 170 w 190"/>
                  <a:gd name="T5" fmla="*/ 0 h 373"/>
                  <a:gd name="T6" fmla="*/ 0 w 190"/>
                  <a:gd name="T7" fmla="*/ 170 h 373"/>
                  <a:gd name="T8" fmla="*/ 101 w 190"/>
                  <a:gd name="T9" fmla="*/ 324 h 373"/>
                  <a:gd name="T10" fmla="*/ 101 w 190"/>
                  <a:gd name="T11" fmla="*/ 373 h 373"/>
                  <a:gd name="T12" fmla="*/ 141 w 190"/>
                  <a:gd name="T13" fmla="*/ 373 h 373"/>
                  <a:gd name="T14" fmla="*/ 141 w 190"/>
                  <a:gd name="T15" fmla="*/ 324 h 373"/>
                  <a:gd name="T16" fmla="*/ 40 w 190"/>
                  <a:gd name="T17" fmla="*/ 1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373">
                    <a:moveTo>
                      <a:pt x="40" y="169"/>
                    </a:moveTo>
                    <a:cubicBezTo>
                      <a:pt x="40" y="83"/>
                      <a:pt x="106" y="12"/>
                      <a:pt x="190" y="2"/>
                    </a:cubicBezTo>
                    <a:cubicBezTo>
                      <a:pt x="183" y="1"/>
                      <a:pt x="177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141" y="373"/>
                      <a:pt x="141" y="373"/>
                      <a:pt x="141" y="37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82" y="298"/>
                      <a:pt x="40" y="238"/>
                      <a:pt x="40" y="169"/>
                    </a:cubicBezTo>
                    <a:close/>
                  </a:path>
                </a:pathLst>
              </a:custGeom>
              <a:solidFill>
                <a:srgbClr val="F3B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355" y="2333"/>
                <a:ext cx="493" cy="431"/>
              </a:xfrm>
              <a:custGeom>
                <a:avLst/>
                <a:gdLst>
                  <a:gd name="T0" fmla="*/ 143 w 207"/>
                  <a:gd name="T1" fmla="*/ 181 h 181"/>
                  <a:gd name="T2" fmla="*/ 65 w 207"/>
                  <a:gd name="T3" fmla="*/ 181 h 181"/>
                  <a:gd name="T4" fmla="*/ 0 w 207"/>
                  <a:gd name="T5" fmla="*/ 116 h 181"/>
                  <a:gd name="T6" fmla="*/ 0 w 207"/>
                  <a:gd name="T7" fmla="*/ 0 h 181"/>
                  <a:gd name="T8" fmla="*/ 207 w 207"/>
                  <a:gd name="T9" fmla="*/ 0 h 181"/>
                  <a:gd name="T10" fmla="*/ 207 w 207"/>
                  <a:gd name="T11" fmla="*/ 116 h 181"/>
                  <a:gd name="T12" fmla="*/ 143 w 20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181">
                    <a:moveTo>
                      <a:pt x="143" y="181"/>
                    </a:moveTo>
                    <a:cubicBezTo>
                      <a:pt x="65" y="181"/>
                      <a:pt x="65" y="181"/>
                      <a:pt x="65" y="181"/>
                    </a:cubicBezTo>
                    <a:cubicBezTo>
                      <a:pt x="29" y="181"/>
                      <a:pt x="0" y="152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7" y="152"/>
                      <a:pt x="178" y="181"/>
                      <a:pt x="143" y="181"/>
                    </a:cubicBez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355" y="2333"/>
                <a:ext cx="250" cy="431"/>
              </a:xfrm>
              <a:custGeom>
                <a:avLst/>
                <a:gdLst>
                  <a:gd name="T0" fmla="*/ 12 w 105"/>
                  <a:gd name="T1" fmla="*/ 127 h 181"/>
                  <a:gd name="T2" fmla="*/ 41 w 105"/>
                  <a:gd name="T3" fmla="*/ 127 h 181"/>
                  <a:gd name="T4" fmla="*/ 40 w 105"/>
                  <a:gd name="T5" fmla="*/ 116 h 181"/>
                  <a:gd name="T6" fmla="*/ 40 w 105"/>
                  <a:gd name="T7" fmla="*/ 0 h 181"/>
                  <a:gd name="T8" fmla="*/ 0 w 105"/>
                  <a:gd name="T9" fmla="*/ 0 h 181"/>
                  <a:gd name="T10" fmla="*/ 0 w 105"/>
                  <a:gd name="T11" fmla="*/ 116 h 181"/>
                  <a:gd name="T12" fmla="*/ 65 w 105"/>
                  <a:gd name="T13" fmla="*/ 181 h 181"/>
                  <a:gd name="T14" fmla="*/ 105 w 105"/>
                  <a:gd name="T15" fmla="*/ 181 h 181"/>
                  <a:gd name="T16" fmla="*/ 69 w 105"/>
                  <a:gd name="T17" fmla="*/ 170 h 181"/>
                  <a:gd name="T18" fmla="*/ 65 w 105"/>
                  <a:gd name="T19" fmla="*/ 170 h 181"/>
                  <a:gd name="T20" fmla="*/ 12 w 105"/>
                  <a:gd name="T21" fmla="*/ 12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81">
                    <a:moveTo>
                      <a:pt x="12" y="127"/>
                    </a:move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3"/>
                      <a:pt x="40" y="120"/>
                      <a:pt x="40" y="1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52"/>
                      <a:pt x="29" y="181"/>
                      <a:pt x="65" y="181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92" y="181"/>
                      <a:pt x="80" y="177"/>
                      <a:pt x="69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39" y="170"/>
                      <a:pt x="17" y="151"/>
                      <a:pt x="12" y="127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2171" y="1435"/>
                <a:ext cx="860" cy="1352"/>
              </a:xfrm>
              <a:custGeom>
                <a:avLst/>
                <a:gdLst>
                  <a:gd name="T0" fmla="*/ 77 w 361"/>
                  <a:gd name="T1" fmla="*/ 32 h 568"/>
                  <a:gd name="T2" fmla="*/ 89 w 361"/>
                  <a:gd name="T3" fmla="*/ 50 h 568"/>
                  <a:gd name="T4" fmla="*/ 340 w 361"/>
                  <a:gd name="T5" fmla="*/ 179 h 568"/>
                  <a:gd name="T6" fmla="*/ 239 w 361"/>
                  <a:gd name="T7" fmla="*/ 334 h 568"/>
                  <a:gd name="T8" fmla="*/ 226 w 361"/>
                  <a:gd name="T9" fmla="*/ 366 h 568"/>
                  <a:gd name="T10" fmla="*/ 245 w 361"/>
                  <a:gd name="T11" fmla="*/ 221 h 568"/>
                  <a:gd name="T12" fmla="*/ 267 w 361"/>
                  <a:gd name="T13" fmla="*/ 165 h 568"/>
                  <a:gd name="T14" fmla="*/ 224 w 361"/>
                  <a:gd name="T15" fmla="*/ 151 h 568"/>
                  <a:gd name="T16" fmla="*/ 205 w 361"/>
                  <a:gd name="T17" fmla="*/ 199 h 568"/>
                  <a:gd name="T18" fmla="*/ 157 w 361"/>
                  <a:gd name="T19" fmla="*/ 181 h 568"/>
                  <a:gd name="T20" fmla="*/ 103 w 361"/>
                  <a:gd name="T21" fmla="*/ 157 h 568"/>
                  <a:gd name="T22" fmla="*/ 86 w 361"/>
                  <a:gd name="T23" fmla="*/ 200 h 568"/>
                  <a:gd name="T24" fmla="*/ 135 w 361"/>
                  <a:gd name="T25" fmla="*/ 221 h 568"/>
                  <a:gd name="T26" fmla="*/ 122 w 361"/>
                  <a:gd name="T27" fmla="*/ 366 h 568"/>
                  <a:gd name="T28" fmla="*/ 116 w 361"/>
                  <a:gd name="T29" fmla="*/ 324 h 568"/>
                  <a:gd name="T30" fmla="*/ 57 w 361"/>
                  <a:gd name="T31" fmla="*/ 80 h 568"/>
                  <a:gd name="T32" fmla="*/ 40 w 361"/>
                  <a:gd name="T33" fmla="*/ 67 h 568"/>
                  <a:gd name="T34" fmla="*/ 101 w 361"/>
                  <a:gd name="T35" fmla="*/ 341 h 568"/>
                  <a:gd name="T36" fmla="*/ 77 w 361"/>
                  <a:gd name="T37" fmla="*/ 366 h 568"/>
                  <a:gd name="T38" fmla="*/ 66 w 361"/>
                  <a:gd name="T39" fmla="*/ 493 h 568"/>
                  <a:gd name="T40" fmla="*/ 220 w 361"/>
                  <a:gd name="T41" fmla="*/ 568 h 568"/>
                  <a:gd name="T42" fmla="*/ 295 w 361"/>
                  <a:gd name="T43" fmla="*/ 463 h 568"/>
                  <a:gd name="T44" fmla="*/ 274 w 361"/>
                  <a:gd name="T45" fmla="*/ 463 h 568"/>
                  <a:gd name="T46" fmla="*/ 88 w 361"/>
                  <a:gd name="T47" fmla="*/ 483 h 568"/>
                  <a:gd name="T48" fmla="*/ 244 w 361"/>
                  <a:gd name="T49" fmla="*/ 445 h 568"/>
                  <a:gd name="T50" fmla="*/ 244 w 361"/>
                  <a:gd name="T51" fmla="*/ 424 h 568"/>
                  <a:gd name="T52" fmla="*/ 88 w 361"/>
                  <a:gd name="T53" fmla="*/ 388 h 568"/>
                  <a:gd name="T54" fmla="*/ 274 w 361"/>
                  <a:gd name="T55" fmla="*/ 406 h 568"/>
                  <a:gd name="T56" fmla="*/ 295 w 361"/>
                  <a:gd name="T57" fmla="*/ 406 h 568"/>
                  <a:gd name="T58" fmla="*/ 284 w 361"/>
                  <a:gd name="T59" fmla="*/ 366 h 568"/>
                  <a:gd name="T60" fmla="*/ 261 w 361"/>
                  <a:gd name="T61" fmla="*/ 341 h 568"/>
                  <a:gd name="T62" fmla="*/ 181 w 361"/>
                  <a:gd name="T6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568">
                    <a:moveTo>
                      <a:pt x="181" y="0"/>
                    </a:moveTo>
                    <a:cubicBezTo>
                      <a:pt x="143" y="0"/>
                      <a:pt x="107" y="11"/>
                      <a:pt x="77" y="32"/>
                    </a:cubicBezTo>
                    <a:cubicBezTo>
                      <a:pt x="72" y="36"/>
                      <a:pt x="71" y="43"/>
                      <a:pt x="74" y="47"/>
                    </a:cubicBezTo>
                    <a:cubicBezTo>
                      <a:pt x="78" y="52"/>
                      <a:pt x="84" y="53"/>
                      <a:pt x="89" y="50"/>
                    </a:cubicBezTo>
                    <a:cubicBezTo>
                      <a:pt x="116" y="31"/>
                      <a:pt x="148" y="21"/>
                      <a:pt x="181" y="21"/>
                    </a:cubicBezTo>
                    <a:cubicBezTo>
                      <a:pt x="268" y="21"/>
                      <a:pt x="340" y="92"/>
                      <a:pt x="340" y="179"/>
                    </a:cubicBezTo>
                    <a:cubicBezTo>
                      <a:pt x="340" y="242"/>
                      <a:pt x="303" y="299"/>
                      <a:pt x="245" y="324"/>
                    </a:cubicBezTo>
                    <a:cubicBezTo>
                      <a:pt x="242" y="326"/>
                      <a:pt x="239" y="330"/>
                      <a:pt x="239" y="33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26" y="366"/>
                      <a:pt x="226" y="366"/>
                      <a:pt x="226" y="366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45" y="221"/>
                      <a:pt x="245" y="221"/>
                      <a:pt x="245" y="221"/>
                    </a:cubicBezTo>
                    <a:cubicBezTo>
                      <a:pt x="259" y="221"/>
                      <a:pt x="271" y="213"/>
                      <a:pt x="276" y="200"/>
                    </a:cubicBezTo>
                    <a:cubicBezTo>
                      <a:pt x="281" y="188"/>
                      <a:pt x="277" y="174"/>
                      <a:pt x="267" y="165"/>
                    </a:cubicBezTo>
                    <a:cubicBezTo>
                      <a:pt x="259" y="157"/>
                      <a:pt x="259" y="157"/>
                      <a:pt x="259" y="157"/>
                    </a:cubicBezTo>
                    <a:cubicBezTo>
                      <a:pt x="249" y="148"/>
                      <a:pt x="236" y="146"/>
                      <a:pt x="224" y="151"/>
                    </a:cubicBezTo>
                    <a:cubicBezTo>
                      <a:pt x="212" y="157"/>
                      <a:pt x="205" y="168"/>
                      <a:pt x="205" y="181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68"/>
                      <a:pt x="150" y="157"/>
                      <a:pt x="138" y="151"/>
                    </a:cubicBezTo>
                    <a:cubicBezTo>
                      <a:pt x="126" y="146"/>
                      <a:pt x="113" y="148"/>
                      <a:pt x="103" y="157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84" y="174"/>
                      <a:pt x="81" y="188"/>
                      <a:pt x="86" y="200"/>
                    </a:cubicBezTo>
                    <a:cubicBezTo>
                      <a:pt x="91" y="213"/>
                      <a:pt x="102" y="221"/>
                      <a:pt x="116" y="221"/>
                    </a:cubicBezTo>
                    <a:cubicBezTo>
                      <a:pt x="135" y="221"/>
                      <a:pt x="135" y="221"/>
                      <a:pt x="135" y="221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122" y="334"/>
                      <a:pt x="122" y="334"/>
                      <a:pt x="122" y="334"/>
                    </a:cubicBezTo>
                    <a:cubicBezTo>
                      <a:pt x="122" y="330"/>
                      <a:pt x="120" y="326"/>
                      <a:pt x="116" y="324"/>
                    </a:cubicBezTo>
                    <a:cubicBezTo>
                      <a:pt x="59" y="299"/>
                      <a:pt x="22" y="242"/>
                      <a:pt x="22" y="179"/>
                    </a:cubicBezTo>
                    <a:cubicBezTo>
                      <a:pt x="22" y="143"/>
                      <a:pt x="34" y="109"/>
                      <a:pt x="57" y="80"/>
                    </a:cubicBezTo>
                    <a:cubicBezTo>
                      <a:pt x="61" y="76"/>
                      <a:pt x="60" y="69"/>
                      <a:pt x="55" y="65"/>
                    </a:cubicBezTo>
                    <a:cubicBezTo>
                      <a:pt x="51" y="61"/>
                      <a:pt x="44" y="62"/>
                      <a:pt x="40" y="67"/>
                    </a:cubicBezTo>
                    <a:cubicBezTo>
                      <a:pt x="14" y="99"/>
                      <a:pt x="0" y="139"/>
                      <a:pt x="0" y="179"/>
                    </a:cubicBezTo>
                    <a:cubicBezTo>
                      <a:pt x="0" y="248"/>
                      <a:pt x="39" y="311"/>
                      <a:pt x="101" y="341"/>
                    </a:cubicBezTo>
                    <a:cubicBezTo>
                      <a:pt x="101" y="366"/>
                      <a:pt x="101" y="366"/>
                      <a:pt x="101" y="366"/>
                    </a:cubicBezTo>
                    <a:cubicBezTo>
                      <a:pt x="77" y="366"/>
                      <a:pt x="77" y="366"/>
                      <a:pt x="77" y="366"/>
                    </a:cubicBezTo>
                    <a:cubicBezTo>
                      <a:pt x="71" y="366"/>
                      <a:pt x="66" y="371"/>
                      <a:pt x="66" y="377"/>
                    </a:cubicBezTo>
                    <a:cubicBezTo>
                      <a:pt x="66" y="493"/>
                      <a:pt x="66" y="493"/>
                      <a:pt x="66" y="493"/>
                    </a:cubicBezTo>
                    <a:cubicBezTo>
                      <a:pt x="66" y="535"/>
                      <a:pt x="100" y="568"/>
                      <a:pt x="142" y="568"/>
                    </a:cubicBezTo>
                    <a:cubicBezTo>
                      <a:pt x="220" y="568"/>
                      <a:pt x="220" y="568"/>
                      <a:pt x="220" y="568"/>
                    </a:cubicBezTo>
                    <a:cubicBezTo>
                      <a:pt x="261" y="568"/>
                      <a:pt x="295" y="535"/>
                      <a:pt x="295" y="493"/>
                    </a:cubicBezTo>
                    <a:cubicBezTo>
                      <a:pt x="295" y="463"/>
                      <a:pt x="295" y="463"/>
                      <a:pt x="295" y="463"/>
                    </a:cubicBezTo>
                    <a:cubicBezTo>
                      <a:pt x="295" y="457"/>
                      <a:pt x="290" y="452"/>
                      <a:pt x="284" y="452"/>
                    </a:cubicBezTo>
                    <a:cubicBezTo>
                      <a:pt x="278" y="452"/>
                      <a:pt x="274" y="457"/>
                      <a:pt x="274" y="463"/>
                    </a:cubicBezTo>
                    <a:cubicBezTo>
                      <a:pt x="274" y="483"/>
                      <a:pt x="274" y="483"/>
                      <a:pt x="274" y="483"/>
                    </a:cubicBezTo>
                    <a:cubicBezTo>
                      <a:pt x="88" y="483"/>
                      <a:pt x="88" y="483"/>
                      <a:pt x="88" y="483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50" y="445"/>
                      <a:pt x="255" y="440"/>
                      <a:pt x="255" y="434"/>
                    </a:cubicBezTo>
                    <a:cubicBezTo>
                      <a:pt x="255" y="428"/>
                      <a:pt x="250" y="424"/>
                      <a:pt x="244" y="424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274" y="388"/>
                      <a:pt x="274" y="388"/>
                      <a:pt x="274" y="388"/>
                    </a:cubicBezTo>
                    <a:cubicBezTo>
                      <a:pt x="274" y="406"/>
                      <a:pt x="274" y="406"/>
                      <a:pt x="274" y="406"/>
                    </a:cubicBezTo>
                    <a:cubicBezTo>
                      <a:pt x="274" y="412"/>
                      <a:pt x="278" y="417"/>
                      <a:pt x="284" y="417"/>
                    </a:cubicBezTo>
                    <a:cubicBezTo>
                      <a:pt x="290" y="417"/>
                      <a:pt x="295" y="412"/>
                      <a:pt x="295" y="406"/>
                    </a:cubicBezTo>
                    <a:cubicBezTo>
                      <a:pt x="295" y="377"/>
                      <a:pt x="295" y="377"/>
                      <a:pt x="295" y="377"/>
                    </a:cubicBezTo>
                    <a:cubicBezTo>
                      <a:pt x="295" y="371"/>
                      <a:pt x="290" y="366"/>
                      <a:pt x="284" y="366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322" y="310"/>
                      <a:pt x="361" y="248"/>
                      <a:pt x="361" y="179"/>
                    </a:cubicBezTo>
                    <a:cubicBezTo>
                      <a:pt x="361" y="80"/>
                      <a:pt x="280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621" y="1542"/>
                <a:ext cx="193" cy="191"/>
              </a:xfrm>
              <a:prstGeom prst="ellipse">
                <a:avLst/>
              </a:prstGeom>
              <a:solidFill>
                <a:srgbClr val="FEE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2414" y="1833"/>
                <a:ext cx="246" cy="473"/>
              </a:xfrm>
              <a:custGeom>
                <a:avLst/>
                <a:gdLst>
                  <a:gd name="T0" fmla="*/ 55 w 103"/>
                  <a:gd name="T1" fmla="*/ 54 h 199"/>
                  <a:gd name="T2" fmla="*/ 103 w 103"/>
                  <a:gd name="T3" fmla="*/ 54 h 199"/>
                  <a:gd name="T4" fmla="*/ 103 w 103"/>
                  <a:gd name="T5" fmla="*/ 199 h 199"/>
                  <a:gd name="T6" fmla="*/ 55 w 103"/>
                  <a:gd name="T7" fmla="*/ 199 h 199"/>
                  <a:gd name="T8" fmla="*/ 55 w 103"/>
                  <a:gd name="T9" fmla="*/ 54 h 199"/>
                  <a:gd name="T10" fmla="*/ 14 w 103"/>
                  <a:gd name="T11" fmla="*/ 32 h 199"/>
                  <a:gd name="T12" fmla="*/ 7 w 103"/>
                  <a:gd name="T13" fmla="*/ 14 h 199"/>
                  <a:gd name="T14" fmla="*/ 15 w 103"/>
                  <a:gd name="T15" fmla="*/ 6 h 199"/>
                  <a:gd name="T16" fmla="*/ 33 w 103"/>
                  <a:gd name="T17" fmla="*/ 14 h 199"/>
                  <a:gd name="T18" fmla="*/ 33 w 103"/>
                  <a:gd name="T19" fmla="*/ 32 h 199"/>
                  <a:gd name="T20" fmla="*/ 14 w 103"/>
                  <a:gd name="T21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99">
                    <a:moveTo>
                      <a:pt x="55" y="54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55" y="199"/>
                      <a:pt x="55" y="199"/>
                      <a:pt x="55" y="199"/>
                    </a:cubicBezTo>
                    <a:lnTo>
                      <a:pt x="55" y="54"/>
                    </a:lnTo>
                    <a:close/>
                    <a:moveTo>
                      <a:pt x="14" y="32"/>
                    </a:moveTo>
                    <a:cubicBezTo>
                      <a:pt x="4" y="32"/>
                      <a:pt x="0" y="20"/>
                      <a:pt x="7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2" y="0"/>
                      <a:pt x="33" y="5"/>
                      <a:pt x="33" y="1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4" y="32"/>
                      <a:pt x="14" y="32"/>
                      <a:pt x="14" y="3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452" y="2635"/>
                <a:ext cx="367" cy="102"/>
              </a:xfrm>
              <a:custGeom>
                <a:avLst/>
                <a:gdLst>
                  <a:gd name="T0" fmla="*/ 0 w 154"/>
                  <a:gd name="T1" fmla="*/ 0 h 43"/>
                  <a:gd name="T2" fmla="*/ 28 w 154"/>
                  <a:gd name="T3" fmla="*/ 43 h 43"/>
                  <a:gd name="T4" fmla="*/ 102 w 154"/>
                  <a:gd name="T5" fmla="*/ 43 h 43"/>
                  <a:gd name="T6" fmla="*/ 154 w 154"/>
                  <a:gd name="T7" fmla="*/ 0 h 43"/>
                  <a:gd name="T8" fmla="*/ 0 w 15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3">
                    <a:moveTo>
                      <a:pt x="0" y="0"/>
                    </a:moveTo>
                    <a:cubicBezTo>
                      <a:pt x="3" y="18"/>
                      <a:pt x="14" y="33"/>
                      <a:pt x="28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28" y="43"/>
                      <a:pt x="149" y="24"/>
                      <a:pt x="1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83" y="2635"/>
                <a:ext cx="136" cy="102"/>
              </a:xfrm>
              <a:custGeom>
                <a:avLst/>
                <a:gdLst>
                  <a:gd name="T0" fmla="*/ 29 w 57"/>
                  <a:gd name="T1" fmla="*/ 0 h 43"/>
                  <a:gd name="T2" fmla="*/ 0 w 57"/>
                  <a:gd name="T3" fmla="*/ 0 h 43"/>
                  <a:gd name="T4" fmla="*/ 53 w 57"/>
                  <a:gd name="T5" fmla="*/ 43 h 43"/>
                  <a:gd name="T6" fmla="*/ 57 w 57"/>
                  <a:gd name="T7" fmla="*/ 43 h 43"/>
                  <a:gd name="T8" fmla="*/ 29 w 5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4"/>
                      <a:pt x="27" y="43"/>
                      <a:pt x="53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3" y="33"/>
                      <a:pt x="32" y="18"/>
                      <a:pt x="29" y="0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710" y="1837"/>
                <a:ext cx="76" cy="72"/>
              </a:xfrm>
              <a:custGeom>
                <a:avLst/>
                <a:gdLst>
                  <a:gd name="T0" fmla="*/ 0 w 32"/>
                  <a:gd name="T1" fmla="*/ 12 h 30"/>
                  <a:gd name="T2" fmla="*/ 7 w 32"/>
                  <a:gd name="T3" fmla="*/ 2 h 30"/>
                  <a:gd name="T4" fmla="*/ 18 w 32"/>
                  <a:gd name="T5" fmla="*/ 4 h 30"/>
                  <a:gd name="T6" fmla="*/ 27 w 32"/>
                  <a:gd name="T7" fmla="*/ 11 h 30"/>
                  <a:gd name="T8" fmla="*/ 30 w 32"/>
                  <a:gd name="T9" fmla="*/ 23 h 30"/>
                  <a:gd name="T10" fmla="*/ 19 w 32"/>
                  <a:gd name="T11" fmla="*/ 30 h 30"/>
                  <a:gd name="T12" fmla="*/ 0 w 32"/>
                  <a:gd name="T13" fmla="*/ 30 h 30"/>
                  <a:gd name="T14" fmla="*/ 0 w 32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0" y="12"/>
                    </a:moveTo>
                    <a:cubicBezTo>
                      <a:pt x="0" y="5"/>
                      <a:pt x="5" y="3"/>
                      <a:pt x="7" y="2"/>
                    </a:cubicBezTo>
                    <a:cubicBezTo>
                      <a:pt x="8" y="1"/>
                      <a:pt x="13" y="0"/>
                      <a:pt x="18" y="4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2" y="16"/>
                      <a:pt x="30" y="22"/>
                      <a:pt x="30" y="23"/>
                    </a:cubicBezTo>
                    <a:cubicBezTo>
                      <a:pt x="29" y="25"/>
                      <a:pt x="26" y="30"/>
                      <a:pt x="1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857" y="1128"/>
                <a:ext cx="1491" cy="1128"/>
              </a:xfrm>
              <a:custGeom>
                <a:avLst/>
                <a:gdLst>
                  <a:gd name="T0" fmla="*/ 323 w 626"/>
                  <a:gd name="T1" fmla="*/ 71 h 474"/>
                  <a:gd name="T2" fmla="*/ 313 w 626"/>
                  <a:gd name="T3" fmla="*/ 0 h 474"/>
                  <a:gd name="T4" fmla="*/ 302 w 626"/>
                  <a:gd name="T5" fmla="*/ 71 h 474"/>
                  <a:gd name="T6" fmla="*/ 182 w 626"/>
                  <a:gd name="T7" fmla="*/ 108 h 474"/>
                  <a:gd name="T8" fmla="*/ 201 w 626"/>
                  <a:gd name="T9" fmla="*/ 98 h 474"/>
                  <a:gd name="T10" fmla="*/ 156 w 626"/>
                  <a:gd name="T11" fmla="*/ 42 h 474"/>
                  <a:gd name="T12" fmla="*/ 182 w 626"/>
                  <a:gd name="T13" fmla="*/ 108 h 474"/>
                  <a:gd name="T14" fmla="*/ 56 w 626"/>
                  <a:gd name="T15" fmla="*/ 152 h 474"/>
                  <a:gd name="T16" fmla="*/ 46 w 626"/>
                  <a:gd name="T17" fmla="*/ 170 h 474"/>
                  <a:gd name="T18" fmla="*/ 113 w 626"/>
                  <a:gd name="T19" fmla="*/ 195 h 474"/>
                  <a:gd name="T20" fmla="*/ 82 w 626"/>
                  <a:gd name="T21" fmla="*/ 311 h 474"/>
                  <a:gd name="T22" fmla="*/ 11 w 626"/>
                  <a:gd name="T23" fmla="*/ 300 h 474"/>
                  <a:gd name="T24" fmla="*/ 11 w 626"/>
                  <a:gd name="T25" fmla="*/ 322 h 474"/>
                  <a:gd name="T26" fmla="*/ 82 w 626"/>
                  <a:gd name="T27" fmla="*/ 311 h 474"/>
                  <a:gd name="T28" fmla="*/ 46 w 626"/>
                  <a:gd name="T29" fmla="*/ 452 h 474"/>
                  <a:gd name="T30" fmla="*/ 56 w 626"/>
                  <a:gd name="T31" fmla="*/ 471 h 474"/>
                  <a:gd name="T32" fmla="*/ 113 w 626"/>
                  <a:gd name="T33" fmla="*/ 426 h 474"/>
                  <a:gd name="T34" fmla="*/ 580 w 626"/>
                  <a:gd name="T35" fmla="*/ 452 h 474"/>
                  <a:gd name="T36" fmla="*/ 513 w 626"/>
                  <a:gd name="T37" fmla="*/ 426 h 474"/>
                  <a:gd name="T38" fmla="*/ 569 w 626"/>
                  <a:gd name="T39" fmla="*/ 471 h 474"/>
                  <a:gd name="T40" fmla="*/ 580 w 626"/>
                  <a:gd name="T41" fmla="*/ 452 h 474"/>
                  <a:gd name="T42" fmla="*/ 554 w 626"/>
                  <a:gd name="T43" fmla="*/ 301 h 474"/>
                  <a:gd name="T44" fmla="*/ 554 w 626"/>
                  <a:gd name="T45" fmla="*/ 322 h 474"/>
                  <a:gd name="T46" fmla="*/ 626 w 626"/>
                  <a:gd name="T47" fmla="*/ 311 h 474"/>
                  <a:gd name="T48" fmla="*/ 522 w 626"/>
                  <a:gd name="T49" fmla="*/ 202 h 474"/>
                  <a:gd name="T50" fmla="*/ 580 w 626"/>
                  <a:gd name="T51" fmla="*/ 170 h 474"/>
                  <a:gd name="T52" fmla="*/ 569 w 626"/>
                  <a:gd name="T53" fmla="*/ 152 h 474"/>
                  <a:gd name="T54" fmla="*/ 513 w 626"/>
                  <a:gd name="T55" fmla="*/ 196 h 474"/>
                  <a:gd name="T56" fmla="*/ 428 w 626"/>
                  <a:gd name="T57" fmla="*/ 112 h 474"/>
                  <a:gd name="T58" fmla="*/ 473 w 626"/>
                  <a:gd name="T59" fmla="*/ 56 h 474"/>
                  <a:gd name="T60" fmla="*/ 454 w 626"/>
                  <a:gd name="T61" fmla="*/ 45 h 474"/>
                  <a:gd name="T62" fmla="*/ 428 w 626"/>
                  <a:gd name="T63" fmla="*/ 11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74">
                    <a:moveTo>
                      <a:pt x="313" y="81"/>
                    </a:moveTo>
                    <a:cubicBezTo>
                      <a:pt x="319" y="81"/>
                      <a:pt x="323" y="77"/>
                      <a:pt x="323" y="71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4"/>
                      <a:pt x="319" y="0"/>
                      <a:pt x="313" y="0"/>
                    </a:cubicBezTo>
                    <a:cubicBezTo>
                      <a:pt x="307" y="0"/>
                      <a:pt x="302" y="4"/>
                      <a:pt x="302" y="10"/>
                    </a:cubicBezTo>
                    <a:cubicBezTo>
                      <a:pt x="302" y="71"/>
                      <a:pt x="302" y="71"/>
                      <a:pt x="302" y="71"/>
                    </a:cubicBezTo>
                    <a:cubicBezTo>
                      <a:pt x="302" y="77"/>
                      <a:pt x="307" y="81"/>
                      <a:pt x="313" y="81"/>
                    </a:cubicBezTo>
                    <a:close/>
                    <a:moveTo>
                      <a:pt x="182" y="108"/>
                    </a:moveTo>
                    <a:cubicBezTo>
                      <a:pt x="186" y="114"/>
                      <a:pt x="193" y="115"/>
                      <a:pt x="198" y="112"/>
                    </a:cubicBezTo>
                    <a:cubicBezTo>
                      <a:pt x="203" y="108"/>
                      <a:pt x="204" y="102"/>
                      <a:pt x="201" y="98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0"/>
                      <a:pt x="161" y="39"/>
                      <a:pt x="156" y="42"/>
                    </a:cubicBezTo>
                    <a:cubicBezTo>
                      <a:pt x="151" y="44"/>
                      <a:pt x="149" y="51"/>
                      <a:pt x="152" y="56"/>
                    </a:cubicBezTo>
                    <a:lnTo>
                      <a:pt x="182" y="108"/>
                    </a:lnTo>
                    <a:close/>
                    <a:moveTo>
                      <a:pt x="109" y="182"/>
                    </a:move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49"/>
                      <a:pt x="45" y="150"/>
                      <a:pt x="42" y="155"/>
                    </a:cubicBezTo>
                    <a:cubicBezTo>
                      <a:pt x="39" y="161"/>
                      <a:pt x="40" y="167"/>
                      <a:pt x="46" y="170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3" y="203"/>
                      <a:pt x="111" y="201"/>
                      <a:pt x="113" y="195"/>
                    </a:cubicBezTo>
                    <a:cubicBezTo>
                      <a:pt x="115" y="190"/>
                      <a:pt x="113" y="184"/>
                      <a:pt x="109" y="182"/>
                    </a:cubicBezTo>
                    <a:close/>
                    <a:moveTo>
                      <a:pt x="82" y="311"/>
                    </a:moveTo>
                    <a:cubicBezTo>
                      <a:pt x="82" y="305"/>
                      <a:pt x="77" y="300"/>
                      <a:pt x="71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5" y="300"/>
                      <a:pt x="0" y="305"/>
                      <a:pt x="0" y="311"/>
                    </a:cubicBezTo>
                    <a:cubicBezTo>
                      <a:pt x="0" y="317"/>
                      <a:pt x="5" y="322"/>
                      <a:pt x="11" y="322"/>
                    </a:cubicBezTo>
                    <a:cubicBezTo>
                      <a:pt x="71" y="322"/>
                      <a:pt x="71" y="322"/>
                      <a:pt x="71" y="322"/>
                    </a:cubicBezTo>
                    <a:cubicBezTo>
                      <a:pt x="77" y="322"/>
                      <a:pt x="82" y="317"/>
                      <a:pt x="82" y="311"/>
                    </a:cubicBezTo>
                    <a:close/>
                    <a:moveTo>
                      <a:pt x="98" y="422"/>
                    </a:moveTo>
                    <a:cubicBezTo>
                      <a:pt x="46" y="452"/>
                      <a:pt x="46" y="452"/>
                      <a:pt x="46" y="452"/>
                    </a:cubicBezTo>
                    <a:cubicBezTo>
                      <a:pt x="41" y="455"/>
                      <a:pt x="39" y="461"/>
                      <a:pt x="41" y="466"/>
                    </a:cubicBezTo>
                    <a:cubicBezTo>
                      <a:pt x="44" y="472"/>
                      <a:pt x="51" y="474"/>
                      <a:pt x="56" y="471"/>
                    </a:cubicBezTo>
                    <a:cubicBezTo>
                      <a:pt x="109" y="441"/>
                      <a:pt x="109" y="441"/>
                      <a:pt x="109" y="441"/>
                    </a:cubicBezTo>
                    <a:cubicBezTo>
                      <a:pt x="114" y="438"/>
                      <a:pt x="116" y="431"/>
                      <a:pt x="113" y="426"/>
                    </a:cubicBezTo>
                    <a:cubicBezTo>
                      <a:pt x="110" y="421"/>
                      <a:pt x="103" y="419"/>
                      <a:pt x="98" y="422"/>
                    </a:cubicBezTo>
                    <a:close/>
                    <a:moveTo>
                      <a:pt x="580" y="452"/>
                    </a:move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22" y="419"/>
                      <a:pt x="516" y="421"/>
                      <a:pt x="513" y="426"/>
                    </a:cubicBezTo>
                    <a:cubicBezTo>
                      <a:pt x="510" y="431"/>
                      <a:pt x="511" y="438"/>
                      <a:pt x="517" y="441"/>
                    </a:cubicBezTo>
                    <a:cubicBezTo>
                      <a:pt x="569" y="471"/>
                      <a:pt x="569" y="471"/>
                      <a:pt x="569" y="471"/>
                    </a:cubicBezTo>
                    <a:cubicBezTo>
                      <a:pt x="574" y="474"/>
                      <a:pt x="582" y="472"/>
                      <a:pt x="584" y="466"/>
                    </a:cubicBezTo>
                    <a:cubicBezTo>
                      <a:pt x="586" y="461"/>
                      <a:pt x="584" y="455"/>
                      <a:pt x="580" y="452"/>
                    </a:cubicBezTo>
                    <a:close/>
                    <a:moveTo>
                      <a:pt x="615" y="301"/>
                    </a:moveTo>
                    <a:cubicBezTo>
                      <a:pt x="554" y="301"/>
                      <a:pt x="554" y="301"/>
                      <a:pt x="554" y="301"/>
                    </a:cubicBezTo>
                    <a:cubicBezTo>
                      <a:pt x="549" y="301"/>
                      <a:pt x="544" y="305"/>
                      <a:pt x="544" y="311"/>
                    </a:cubicBezTo>
                    <a:cubicBezTo>
                      <a:pt x="544" y="317"/>
                      <a:pt x="549" y="322"/>
                      <a:pt x="554" y="322"/>
                    </a:cubicBezTo>
                    <a:cubicBezTo>
                      <a:pt x="615" y="322"/>
                      <a:pt x="615" y="322"/>
                      <a:pt x="615" y="322"/>
                    </a:cubicBezTo>
                    <a:cubicBezTo>
                      <a:pt x="621" y="322"/>
                      <a:pt x="626" y="317"/>
                      <a:pt x="626" y="311"/>
                    </a:cubicBezTo>
                    <a:cubicBezTo>
                      <a:pt x="626" y="305"/>
                      <a:pt x="621" y="301"/>
                      <a:pt x="615" y="301"/>
                    </a:cubicBezTo>
                    <a:close/>
                    <a:moveTo>
                      <a:pt x="522" y="202"/>
                    </a:moveTo>
                    <a:cubicBezTo>
                      <a:pt x="524" y="202"/>
                      <a:pt x="526" y="201"/>
                      <a:pt x="527" y="20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5" y="167"/>
                      <a:pt x="587" y="161"/>
                      <a:pt x="584" y="156"/>
                    </a:cubicBezTo>
                    <a:cubicBezTo>
                      <a:pt x="581" y="150"/>
                      <a:pt x="574" y="149"/>
                      <a:pt x="569" y="152"/>
                    </a:cubicBezTo>
                    <a:cubicBezTo>
                      <a:pt x="517" y="182"/>
                      <a:pt x="517" y="182"/>
                      <a:pt x="517" y="182"/>
                    </a:cubicBezTo>
                    <a:cubicBezTo>
                      <a:pt x="512" y="185"/>
                      <a:pt x="510" y="191"/>
                      <a:pt x="513" y="196"/>
                    </a:cubicBezTo>
                    <a:cubicBezTo>
                      <a:pt x="515" y="200"/>
                      <a:pt x="518" y="202"/>
                      <a:pt x="522" y="202"/>
                    </a:cubicBezTo>
                    <a:close/>
                    <a:moveTo>
                      <a:pt x="428" y="112"/>
                    </a:moveTo>
                    <a:cubicBezTo>
                      <a:pt x="433" y="115"/>
                      <a:pt x="440" y="113"/>
                      <a:pt x="443" y="108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6" y="51"/>
                      <a:pt x="474" y="44"/>
                      <a:pt x="469" y="42"/>
                    </a:cubicBezTo>
                    <a:cubicBezTo>
                      <a:pt x="464" y="39"/>
                      <a:pt x="457" y="40"/>
                      <a:pt x="454" y="45"/>
                    </a:cubicBezTo>
                    <a:cubicBezTo>
                      <a:pt x="424" y="98"/>
                      <a:pt x="424" y="98"/>
                      <a:pt x="424" y="98"/>
                    </a:cubicBezTo>
                    <a:cubicBezTo>
                      <a:pt x="421" y="103"/>
                      <a:pt x="423" y="109"/>
                      <a:pt x="428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94082" y="2083231"/>
              <a:ext cx="1683311" cy="1612855"/>
              <a:chOff x="4794082" y="2083231"/>
              <a:chExt cx="1683311" cy="161285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794082" y="2083231"/>
                <a:ext cx="1407758" cy="161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srgbClr val="18181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6133437" y="2385658"/>
                <a:ext cx="369434" cy="318477"/>
              </a:xfrm>
              <a:prstGeom prst="triangle">
                <a:avLst/>
              </a:prstGeom>
              <a:solidFill>
                <a:srgbClr val="1818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781186" y="3085788"/>
              <a:ext cx="4134465" cy="112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/>
                <a:t>讲师风采</a:t>
              </a:r>
              <a:endParaRPr lang="zh-CN" altLang="en-US" sz="3600" b="1"/>
            </a:p>
          </p:txBody>
        </p:sp>
      </p:grpSp>
      <p:pic>
        <p:nvPicPr>
          <p:cNvPr id="40" name="图片 39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997450" y="5898515"/>
            <a:ext cx="219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杨过老师</a:t>
            </a:r>
            <a:endParaRPr lang="zh-CN" altLang="en-US" sz="2800"/>
          </a:p>
        </p:txBody>
      </p:sp>
      <p:pic>
        <p:nvPicPr>
          <p:cNvPr id="43" name="图片 42" descr="杨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2209800"/>
            <a:ext cx="7064375" cy="3357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200025" y="302895"/>
            <a:ext cx="3545840" cy="1505585"/>
            <a:chOff x="2580901" y="1826046"/>
            <a:chExt cx="6545170" cy="2633663"/>
          </a:xfrm>
        </p:grpSpPr>
        <p:sp>
          <p:nvSpPr>
            <p:cNvPr id="21" name="矩形: 圆角 20"/>
            <p:cNvSpPr/>
            <p:nvPr/>
          </p:nvSpPr>
          <p:spPr>
            <a:xfrm>
              <a:off x="3191764" y="2912933"/>
              <a:ext cx="5934307" cy="1515035"/>
            </a:xfrm>
            <a:prstGeom prst="roundRect">
              <a:avLst>
                <a:gd name="adj" fmla="val 24556"/>
              </a:avLst>
            </a:prstGeom>
            <a:solidFill>
              <a:srgbClr val="F7D04A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3333882" y="3100188"/>
              <a:ext cx="5650069" cy="1178692"/>
            </a:xfrm>
            <a:prstGeom prst="roundRect">
              <a:avLst>
                <a:gd name="adj" fmla="val 24556"/>
              </a:avLst>
            </a:prstGeom>
            <a:solidFill>
              <a:srgbClr val="FCC5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rot="20700000">
              <a:off x="2580901" y="1826046"/>
              <a:ext cx="2366962" cy="2633663"/>
              <a:chOff x="1857" y="1128"/>
              <a:chExt cx="1491" cy="1659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198" y="1459"/>
                <a:ext cx="807" cy="888"/>
              </a:xfrm>
              <a:custGeom>
                <a:avLst/>
                <a:gdLst>
                  <a:gd name="T0" fmla="*/ 170 w 339"/>
                  <a:gd name="T1" fmla="*/ 0 h 373"/>
                  <a:gd name="T2" fmla="*/ 0 w 339"/>
                  <a:gd name="T3" fmla="*/ 169 h 373"/>
                  <a:gd name="T4" fmla="*/ 101 w 339"/>
                  <a:gd name="T5" fmla="*/ 324 h 373"/>
                  <a:gd name="T6" fmla="*/ 101 w 339"/>
                  <a:gd name="T7" fmla="*/ 373 h 373"/>
                  <a:gd name="T8" fmla="*/ 239 w 339"/>
                  <a:gd name="T9" fmla="*/ 373 h 373"/>
                  <a:gd name="T10" fmla="*/ 239 w 339"/>
                  <a:gd name="T11" fmla="*/ 324 h 373"/>
                  <a:gd name="T12" fmla="*/ 339 w 339"/>
                  <a:gd name="T13" fmla="*/ 169 h 373"/>
                  <a:gd name="T14" fmla="*/ 170 w 339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373">
                    <a:moveTo>
                      <a:pt x="170" y="0"/>
                    </a:moveTo>
                    <a:cubicBezTo>
                      <a:pt x="76" y="0"/>
                      <a:pt x="0" y="76"/>
                      <a:pt x="0" y="169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39" y="324"/>
                      <a:pt x="239" y="324"/>
                      <a:pt x="239" y="324"/>
                    </a:cubicBezTo>
                    <a:cubicBezTo>
                      <a:pt x="298" y="298"/>
                      <a:pt x="339" y="238"/>
                      <a:pt x="339" y="169"/>
                    </a:cubicBezTo>
                    <a:cubicBezTo>
                      <a:pt x="339" y="76"/>
                      <a:pt x="263" y="0"/>
                      <a:pt x="170" y="0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198" y="1459"/>
                <a:ext cx="452" cy="888"/>
              </a:xfrm>
              <a:custGeom>
                <a:avLst/>
                <a:gdLst>
                  <a:gd name="T0" fmla="*/ 40 w 190"/>
                  <a:gd name="T1" fmla="*/ 169 h 373"/>
                  <a:gd name="T2" fmla="*/ 190 w 190"/>
                  <a:gd name="T3" fmla="*/ 2 h 373"/>
                  <a:gd name="T4" fmla="*/ 170 w 190"/>
                  <a:gd name="T5" fmla="*/ 0 h 373"/>
                  <a:gd name="T6" fmla="*/ 0 w 190"/>
                  <a:gd name="T7" fmla="*/ 170 h 373"/>
                  <a:gd name="T8" fmla="*/ 101 w 190"/>
                  <a:gd name="T9" fmla="*/ 324 h 373"/>
                  <a:gd name="T10" fmla="*/ 101 w 190"/>
                  <a:gd name="T11" fmla="*/ 373 h 373"/>
                  <a:gd name="T12" fmla="*/ 141 w 190"/>
                  <a:gd name="T13" fmla="*/ 373 h 373"/>
                  <a:gd name="T14" fmla="*/ 141 w 190"/>
                  <a:gd name="T15" fmla="*/ 324 h 373"/>
                  <a:gd name="T16" fmla="*/ 40 w 190"/>
                  <a:gd name="T17" fmla="*/ 1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373">
                    <a:moveTo>
                      <a:pt x="40" y="169"/>
                    </a:moveTo>
                    <a:cubicBezTo>
                      <a:pt x="40" y="83"/>
                      <a:pt x="106" y="12"/>
                      <a:pt x="190" y="2"/>
                    </a:cubicBezTo>
                    <a:cubicBezTo>
                      <a:pt x="183" y="1"/>
                      <a:pt x="177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141" y="373"/>
                      <a:pt x="141" y="373"/>
                      <a:pt x="141" y="37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82" y="298"/>
                      <a:pt x="40" y="238"/>
                      <a:pt x="40" y="169"/>
                    </a:cubicBezTo>
                    <a:close/>
                  </a:path>
                </a:pathLst>
              </a:custGeom>
              <a:solidFill>
                <a:srgbClr val="F3B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355" y="2333"/>
                <a:ext cx="493" cy="431"/>
              </a:xfrm>
              <a:custGeom>
                <a:avLst/>
                <a:gdLst>
                  <a:gd name="T0" fmla="*/ 143 w 207"/>
                  <a:gd name="T1" fmla="*/ 181 h 181"/>
                  <a:gd name="T2" fmla="*/ 65 w 207"/>
                  <a:gd name="T3" fmla="*/ 181 h 181"/>
                  <a:gd name="T4" fmla="*/ 0 w 207"/>
                  <a:gd name="T5" fmla="*/ 116 h 181"/>
                  <a:gd name="T6" fmla="*/ 0 w 207"/>
                  <a:gd name="T7" fmla="*/ 0 h 181"/>
                  <a:gd name="T8" fmla="*/ 207 w 207"/>
                  <a:gd name="T9" fmla="*/ 0 h 181"/>
                  <a:gd name="T10" fmla="*/ 207 w 207"/>
                  <a:gd name="T11" fmla="*/ 116 h 181"/>
                  <a:gd name="T12" fmla="*/ 143 w 20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181">
                    <a:moveTo>
                      <a:pt x="143" y="181"/>
                    </a:moveTo>
                    <a:cubicBezTo>
                      <a:pt x="65" y="181"/>
                      <a:pt x="65" y="181"/>
                      <a:pt x="65" y="181"/>
                    </a:cubicBezTo>
                    <a:cubicBezTo>
                      <a:pt x="29" y="181"/>
                      <a:pt x="0" y="152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7" y="152"/>
                      <a:pt x="178" y="181"/>
                      <a:pt x="143" y="181"/>
                    </a:cubicBez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355" y="2333"/>
                <a:ext cx="250" cy="431"/>
              </a:xfrm>
              <a:custGeom>
                <a:avLst/>
                <a:gdLst>
                  <a:gd name="T0" fmla="*/ 12 w 105"/>
                  <a:gd name="T1" fmla="*/ 127 h 181"/>
                  <a:gd name="T2" fmla="*/ 41 w 105"/>
                  <a:gd name="T3" fmla="*/ 127 h 181"/>
                  <a:gd name="T4" fmla="*/ 40 w 105"/>
                  <a:gd name="T5" fmla="*/ 116 h 181"/>
                  <a:gd name="T6" fmla="*/ 40 w 105"/>
                  <a:gd name="T7" fmla="*/ 0 h 181"/>
                  <a:gd name="T8" fmla="*/ 0 w 105"/>
                  <a:gd name="T9" fmla="*/ 0 h 181"/>
                  <a:gd name="T10" fmla="*/ 0 w 105"/>
                  <a:gd name="T11" fmla="*/ 116 h 181"/>
                  <a:gd name="T12" fmla="*/ 65 w 105"/>
                  <a:gd name="T13" fmla="*/ 181 h 181"/>
                  <a:gd name="T14" fmla="*/ 105 w 105"/>
                  <a:gd name="T15" fmla="*/ 181 h 181"/>
                  <a:gd name="T16" fmla="*/ 69 w 105"/>
                  <a:gd name="T17" fmla="*/ 170 h 181"/>
                  <a:gd name="T18" fmla="*/ 65 w 105"/>
                  <a:gd name="T19" fmla="*/ 170 h 181"/>
                  <a:gd name="T20" fmla="*/ 12 w 105"/>
                  <a:gd name="T21" fmla="*/ 12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81">
                    <a:moveTo>
                      <a:pt x="12" y="127"/>
                    </a:move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3"/>
                      <a:pt x="40" y="120"/>
                      <a:pt x="40" y="1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52"/>
                      <a:pt x="29" y="181"/>
                      <a:pt x="65" y="181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92" y="181"/>
                      <a:pt x="80" y="177"/>
                      <a:pt x="69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39" y="170"/>
                      <a:pt x="17" y="151"/>
                      <a:pt x="12" y="127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2171" y="1435"/>
                <a:ext cx="860" cy="1352"/>
              </a:xfrm>
              <a:custGeom>
                <a:avLst/>
                <a:gdLst>
                  <a:gd name="T0" fmla="*/ 77 w 361"/>
                  <a:gd name="T1" fmla="*/ 32 h 568"/>
                  <a:gd name="T2" fmla="*/ 89 w 361"/>
                  <a:gd name="T3" fmla="*/ 50 h 568"/>
                  <a:gd name="T4" fmla="*/ 340 w 361"/>
                  <a:gd name="T5" fmla="*/ 179 h 568"/>
                  <a:gd name="T6" fmla="*/ 239 w 361"/>
                  <a:gd name="T7" fmla="*/ 334 h 568"/>
                  <a:gd name="T8" fmla="*/ 226 w 361"/>
                  <a:gd name="T9" fmla="*/ 366 h 568"/>
                  <a:gd name="T10" fmla="*/ 245 w 361"/>
                  <a:gd name="T11" fmla="*/ 221 h 568"/>
                  <a:gd name="T12" fmla="*/ 267 w 361"/>
                  <a:gd name="T13" fmla="*/ 165 h 568"/>
                  <a:gd name="T14" fmla="*/ 224 w 361"/>
                  <a:gd name="T15" fmla="*/ 151 h 568"/>
                  <a:gd name="T16" fmla="*/ 205 w 361"/>
                  <a:gd name="T17" fmla="*/ 199 h 568"/>
                  <a:gd name="T18" fmla="*/ 157 w 361"/>
                  <a:gd name="T19" fmla="*/ 181 h 568"/>
                  <a:gd name="T20" fmla="*/ 103 w 361"/>
                  <a:gd name="T21" fmla="*/ 157 h 568"/>
                  <a:gd name="T22" fmla="*/ 86 w 361"/>
                  <a:gd name="T23" fmla="*/ 200 h 568"/>
                  <a:gd name="T24" fmla="*/ 135 w 361"/>
                  <a:gd name="T25" fmla="*/ 221 h 568"/>
                  <a:gd name="T26" fmla="*/ 122 w 361"/>
                  <a:gd name="T27" fmla="*/ 366 h 568"/>
                  <a:gd name="T28" fmla="*/ 116 w 361"/>
                  <a:gd name="T29" fmla="*/ 324 h 568"/>
                  <a:gd name="T30" fmla="*/ 57 w 361"/>
                  <a:gd name="T31" fmla="*/ 80 h 568"/>
                  <a:gd name="T32" fmla="*/ 40 w 361"/>
                  <a:gd name="T33" fmla="*/ 67 h 568"/>
                  <a:gd name="T34" fmla="*/ 101 w 361"/>
                  <a:gd name="T35" fmla="*/ 341 h 568"/>
                  <a:gd name="T36" fmla="*/ 77 w 361"/>
                  <a:gd name="T37" fmla="*/ 366 h 568"/>
                  <a:gd name="T38" fmla="*/ 66 w 361"/>
                  <a:gd name="T39" fmla="*/ 493 h 568"/>
                  <a:gd name="T40" fmla="*/ 220 w 361"/>
                  <a:gd name="T41" fmla="*/ 568 h 568"/>
                  <a:gd name="T42" fmla="*/ 295 w 361"/>
                  <a:gd name="T43" fmla="*/ 463 h 568"/>
                  <a:gd name="T44" fmla="*/ 274 w 361"/>
                  <a:gd name="T45" fmla="*/ 463 h 568"/>
                  <a:gd name="T46" fmla="*/ 88 w 361"/>
                  <a:gd name="T47" fmla="*/ 483 h 568"/>
                  <a:gd name="T48" fmla="*/ 244 w 361"/>
                  <a:gd name="T49" fmla="*/ 445 h 568"/>
                  <a:gd name="T50" fmla="*/ 244 w 361"/>
                  <a:gd name="T51" fmla="*/ 424 h 568"/>
                  <a:gd name="T52" fmla="*/ 88 w 361"/>
                  <a:gd name="T53" fmla="*/ 388 h 568"/>
                  <a:gd name="T54" fmla="*/ 274 w 361"/>
                  <a:gd name="T55" fmla="*/ 406 h 568"/>
                  <a:gd name="T56" fmla="*/ 295 w 361"/>
                  <a:gd name="T57" fmla="*/ 406 h 568"/>
                  <a:gd name="T58" fmla="*/ 284 w 361"/>
                  <a:gd name="T59" fmla="*/ 366 h 568"/>
                  <a:gd name="T60" fmla="*/ 261 w 361"/>
                  <a:gd name="T61" fmla="*/ 341 h 568"/>
                  <a:gd name="T62" fmla="*/ 181 w 361"/>
                  <a:gd name="T6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568">
                    <a:moveTo>
                      <a:pt x="181" y="0"/>
                    </a:moveTo>
                    <a:cubicBezTo>
                      <a:pt x="143" y="0"/>
                      <a:pt x="107" y="11"/>
                      <a:pt x="77" y="32"/>
                    </a:cubicBezTo>
                    <a:cubicBezTo>
                      <a:pt x="72" y="36"/>
                      <a:pt x="71" y="43"/>
                      <a:pt x="74" y="47"/>
                    </a:cubicBezTo>
                    <a:cubicBezTo>
                      <a:pt x="78" y="52"/>
                      <a:pt x="84" y="53"/>
                      <a:pt x="89" y="50"/>
                    </a:cubicBezTo>
                    <a:cubicBezTo>
                      <a:pt x="116" y="31"/>
                      <a:pt x="148" y="21"/>
                      <a:pt x="181" y="21"/>
                    </a:cubicBezTo>
                    <a:cubicBezTo>
                      <a:pt x="268" y="21"/>
                      <a:pt x="340" y="92"/>
                      <a:pt x="340" y="179"/>
                    </a:cubicBezTo>
                    <a:cubicBezTo>
                      <a:pt x="340" y="242"/>
                      <a:pt x="303" y="299"/>
                      <a:pt x="245" y="324"/>
                    </a:cubicBezTo>
                    <a:cubicBezTo>
                      <a:pt x="242" y="326"/>
                      <a:pt x="239" y="330"/>
                      <a:pt x="239" y="33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26" y="366"/>
                      <a:pt x="226" y="366"/>
                      <a:pt x="226" y="366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45" y="221"/>
                      <a:pt x="245" y="221"/>
                      <a:pt x="245" y="221"/>
                    </a:cubicBezTo>
                    <a:cubicBezTo>
                      <a:pt x="259" y="221"/>
                      <a:pt x="271" y="213"/>
                      <a:pt x="276" y="200"/>
                    </a:cubicBezTo>
                    <a:cubicBezTo>
                      <a:pt x="281" y="188"/>
                      <a:pt x="277" y="174"/>
                      <a:pt x="267" y="165"/>
                    </a:cubicBezTo>
                    <a:cubicBezTo>
                      <a:pt x="259" y="157"/>
                      <a:pt x="259" y="157"/>
                      <a:pt x="259" y="157"/>
                    </a:cubicBezTo>
                    <a:cubicBezTo>
                      <a:pt x="249" y="148"/>
                      <a:pt x="236" y="146"/>
                      <a:pt x="224" y="151"/>
                    </a:cubicBezTo>
                    <a:cubicBezTo>
                      <a:pt x="212" y="157"/>
                      <a:pt x="205" y="168"/>
                      <a:pt x="205" y="181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68"/>
                      <a:pt x="150" y="157"/>
                      <a:pt x="138" y="151"/>
                    </a:cubicBezTo>
                    <a:cubicBezTo>
                      <a:pt x="126" y="146"/>
                      <a:pt x="113" y="148"/>
                      <a:pt x="103" y="157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84" y="174"/>
                      <a:pt x="81" y="188"/>
                      <a:pt x="86" y="200"/>
                    </a:cubicBezTo>
                    <a:cubicBezTo>
                      <a:pt x="91" y="213"/>
                      <a:pt x="102" y="221"/>
                      <a:pt x="116" y="221"/>
                    </a:cubicBezTo>
                    <a:cubicBezTo>
                      <a:pt x="135" y="221"/>
                      <a:pt x="135" y="221"/>
                      <a:pt x="135" y="221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122" y="334"/>
                      <a:pt x="122" y="334"/>
                      <a:pt x="122" y="334"/>
                    </a:cubicBezTo>
                    <a:cubicBezTo>
                      <a:pt x="122" y="330"/>
                      <a:pt x="120" y="326"/>
                      <a:pt x="116" y="324"/>
                    </a:cubicBezTo>
                    <a:cubicBezTo>
                      <a:pt x="59" y="299"/>
                      <a:pt x="22" y="242"/>
                      <a:pt x="22" y="179"/>
                    </a:cubicBezTo>
                    <a:cubicBezTo>
                      <a:pt x="22" y="143"/>
                      <a:pt x="34" y="109"/>
                      <a:pt x="57" y="80"/>
                    </a:cubicBezTo>
                    <a:cubicBezTo>
                      <a:pt x="61" y="76"/>
                      <a:pt x="60" y="69"/>
                      <a:pt x="55" y="65"/>
                    </a:cubicBezTo>
                    <a:cubicBezTo>
                      <a:pt x="51" y="61"/>
                      <a:pt x="44" y="62"/>
                      <a:pt x="40" y="67"/>
                    </a:cubicBezTo>
                    <a:cubicBezTo>
                      <a:pt x="14" y="99"/>
                      <a:pt x="0" y="139"/>
                      <a:pt x="0" y="179"/>
                    </a:cubicBezTo>
                    <a:cubicBezTo>
                      <a:pt x="0" y="248"/>
                      <a:pt x="39" y="311"/>
                      <a:pt x="101" y="341"/>
                    </a:cubicBezTo>
                    <a:cubicBezTo>
                      <a:pt x="101" y="366"/>
                      <a:pt x="101" y="366"/>
                      <a:pt x="101" y="366"/>
                    </a:cubicBezTo>
                    <a:cubicBezTo>
                      <a:pt x="77" y="366"/>
                      <a:pt x="77" y="366"/>
                      <a:pt x="77" y="366"/>
                    </a:cubicBezTo>
                    <a:cubicBezTo>
                      <a:pt x="71" y="366"/>
                      <a:pt x="66" y="371"/>
                      <a:pt x="66" y="377"/>
                    </a:cubicBezTo>
                    <a:cubicBezTo>
                      <a:pt x="66" y="493"/>
                      <a:pt x="66" y="493"/>
                      <a:pt x="66" y="493"/>
                    </a:cubicBezTo>
                    <a:cubicBezTo>
                      <a:pt x="66" y="535"/>
                      <a:pt x="100" y="568"/>
                      <a:pt x="142" y="568"/>
                    </a:cubicBezTo>
                    <a:cubicBezTo>
                      <a:pt x="220" y="568"/>
                      <a:pt x="220" y="568"/>
                      <a:pt x="220" y="568"/>
                    </a:cubicBezTo>
                    <a:cubicBezTo>
                      <a:pt x="261" y="568"/>
                      <a:pt x="295" y="535"/>
                      <a:pt x="295" y="493"/>
                    </a:cubicBezTo>
                    <a:cubicBezTo>
                      <a:pt x="295" y="463"/>
                      <a:pt x="295" y="463"/>
                      <a:pt x="295" y="463"/>
                    </a:cubicBezTo>
                    <a:cubicBezTo>
                      <a:pt x="295" y="457"/>
                      <a:pt x="290" y="452"/>
                      <a:pt x="284" y="452"/>
                    </a:cubicBezTo>
                    <a:cubicBezTo>
                      <a:pt x="278" y="452"/>
                      <a:pt x="274" y="457"/>
                      <a:pt x="274" y="463"/>
                    </a:cubicBezTo>
                    <a:cubicBezTo>
                      <a:pt x="274" y="483"/>
                      <a:pt x="274" y="483"/>
                      <a:pt x="274" y="483"/>
                    </a:cubicBezTo>
                    <a:cubicBezTo>
                      <a:pt x="88" y="483"/>
                      <a:pt x="88" y="483"/>
                      <a:pt x="88" y="483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50" y="445"/>
                      <a:pt x="255" y="440"/>
                      <a:pt x="255" y="434"/>
                    </a:cubicBezTo>
                    <a:cubicBezTo>
                      <a:pt x="255" y="428"/>
                      <a:pt x="250" y="424"/>
                      <a:pt x="244" y="424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274" y="388"/>
                      <a:pt x="274" y="388"/>
                      <a:pt x="274" y="388"/>
                    </a:cubicBezTo>
                    <a:cubicBezTo>
                      <a:pt x="274" y="406"/>
                      <a:pt x="274" y="406"/>
                      <a:pt x="274" y="406"/>
                    </a:cubicBezTo>
                    <a:cubicBezTo>
                      <a:pt x="274" y="412"/>
                      <a:pt x="278" y="417"/>
                      <a:pt x="284" y="417"/>
                    </a:cubicBezTo>
                    <a:cubicBezTo>
                      <a:pt x="290" y="417"/>
                      <a:pt x="295" y="412"/>
                      <a:pt x="295" y="406"/>
                    </a:cubicBezTo>
                    <a:cubicBezTo>
                      <a:pt x="295" y="377"/>
                      <a:pt x="295" y="377"/>
                      <a:pt x="295" y="377"/>
                    </a:cubicBezTo>
                    <a:cubicBezTo>
                      <a:pt x="295" y="371"/>
                      <a:pt x="290" y="366"/>
                      <a:pt x="284" y="366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322" y="310"/>
                      <a:pt x="361" y="248"/>
                      <a:pt x="361" y="179"/>
                    </a:cubicBezTo>
                    <a:cubicBezTo>
                      <a:pt x="361" y="80"/>
                      <a:pt x="280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621" y="1542"/>
                <a:ext cx="193" cy="191"/>
              </a:xfrm>
              <a:prstGeom prst="ellipse">
                <a:avLst/>
              </a:prstGeom>
              <a:solidFill>
                <a:srgbClr val="FEE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2414" y="1833"/>
                <a:ext cx="246" cy="473"/>
              </a:xfrm>
              <a:custGeom>
                <a:avLst/>
                <a:gdLst>
                  <a:gd name="T0" fmla="*/ 55 w 103"/>
                  <a:gd name="T1" fmla="*/ 54 h 199"/>
                  <a:gd name="T2" fmla="*/ 103 w 103"/>
                  <a:gd name="T3" fmla="*/ 54 h 199"/>
                  <a:gd name="T4" fmla="*/ 103 w 103"/>
                  <a:gd name="T5" fmla="*/ 199 h 199"/>
                  <a:gd name="T6" fmla="*/ 55 w 103"/>
                  <a:gd name="T7" fmla="*/ 199 h 199"/>
                  <a:gd name="T8" fmla="*/ 55 w 103"/>
                  <a:gd name="T9" fmla="*/ 54 h 199"/>
                  <a:gd name="T10" fmla="*/ 14 w 103"/>
                  <a:gd name="T11" fmla="*/ 32 h 199"/>
                  <a:gd name="T12" fmla="*/ 7 w 103"/>
                  <a:gd name="T13" fmla="*/ 14 h 199"/>
                  <a:gd name="T14" fmla="*/ 15 w 103"/>
                  <a:gd name="T15" fmla="*/ 6 h 199"/>
                  <a:gd name="T16" fmla="*/ 33 w 103"/>
                  <a:gd name="T17" fmla="*/ 14 h 199"/>
                  <a:gd name="T18" fmla="*/ 33 w 103"/>
                  <a:gd name="T19" fmla="*/ 32 h 199"/>
                  <a:gd name="T20" fmla="*/ 14 w 103"/>
                  <a:gd name="T21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99">
                    <a:moveTo>
                      <a:pt x="55" y="54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55" y="199"/>
                      <a:pt x="55" y="199"/>
                      <a:pt x="55" y="199"/>
                    </a:cubicBezTo>
                    <a:lnTo>
                      <a:pt x="55" y="54"/>
                    </a:lnTo>
                    <a:close/>
                    <a:moveTo>
                      <a:pt x="14" y="32"/>
                    </a:moveTo>
                    <a:cubicBezTo>
                      <a:pt x="4" y="32"/>
                      <a:pt x="0" y="20"/>
                      <a:pt x="7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2" y="0"/>
                      <a:pt x="33" y="5"/>
                      <a:pt x="33" y="1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4" y="32"/>
                      <a:pt x="14" y="32"/>
                      <a:pt x="14" y="3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452" y="2635"/>
                <a:ext cx="367" cy="102"/>
              </a:xfrm>
              <a:custGeom>
                <a:avLst/>
                <a:gdLst>
                  <a:gd name="T0" fmla="*/ 0 w 154"/>
                  <a:gd name="T1" fmla="*/ 0 h 43"/>
                  <a:gd name="T2" fmla="*/ 28 w 154"/>
                  <a:gd name="T3" fmla="*/ 43 h 43"/>
                  <a:gd name="T4" fmla="*/ 102 w 154"/>
                  <a:gd name="T5" fmla="*/ 43 h 43"/>
                  <a:gd name="T6" fmla="*/ 154 w 154"/>
                  <a:gd name="T7" fmla="*/ 0 h 43"/>
                  <a:gd name="T8" fmla="*/ 0 w 15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3">
                    <a:moveTo>
                      <a:pt x="0" y="0"/>
                    </a:moveTo>
                    <a:cubicBezTo>
                      <a:pt x="3" y="18"/>
                      <a:pt x="14" y="33"/>
                      <a:pt x="28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28" y="43"/>
                      <a:pt x="149" y="24"/>
                      <a:pt x="1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83" y="2635"/>
                <a:ext cx="136" cy="102"/>
              </a:xfrm>
              <a:custGeom>
                <a:avLst/>
                <a:gdLst>
                  <a:gd name="T0" fmla="*/ 29 w 57"/>
                  <a:gd name="T1" fmla="*/ 0 h 43"/>
                  <a:gd name="T2" fmla="*/ 0 w 57"/>
                  <a:gd name="T3" fmla="*/ 0 h 43"/>
                  <a:gd name="T4" fmla="*/ 53 w 57"/>
                  <a:gd name="T5" fmla="*/ 43 h 43"/>
                  <a:gd name="T6" fmla="*/ 57 w 57"/>
                  <a:gd name="T7" fmla="*/ 43 h 43"/>
                  <a:gd name="T8" fmla="*/ 29 w 5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4"/>
                      <a:pt x="27" y="43"/>
                      <a:pt x="53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3" y="33"/>
                      <a:pt x="32" y="18"/>
                      <a:pt x="29" y="0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710" y="1837"/>
                <a:ext cx="76" cy="72"/>
              </a:xfrm>
              <a:custGeom>
                <a:avLst/>
                <a:gdLst>
                  <a:gd name="T0" fmla="*/ 0 w 32"/>
                  <a:gd name="T1" fmla="*/ 12 h 30"/>
                  <a:gd name="T2" fmla="*/ 7 w 32"/>
                  <a:gd name="T3" fmla="*/ 2 h 30"/>
                  <a:gd name="T4" fmla="*/ 18 w 32"/>
                  <a:gd name="T5" fmla="*/ 4 h 30"/>
                  <a:gd name="T6" fmla="*/ 27 w 32"/>
                  <a:gd name="T7" fmla="*/ 11 h 30"/>
                  <a:gd name="T8" fmla="*/ 30 w 32"/>
                  <a:gd name="T9" fmla="*/ 23 h 30"/>
                  <a:gd name="T10" fmla="*/ 19 w 32"/>
                  <a:gd name="T11" fmla="*/ 30 h 30"/>
                  <a:gd name="T12" fmla="*/ 0 w 32"/>
                  <a:gd name="T13" fmla="*/ 30 h 30"/>
                  <a:gd name="T14" fmla="*/ 0 w 32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0" y="12"/>
                    </a:moveTo>
                    <a:cubicBezTo>
                      <a:pt x="0" y="5"/>
                      <a:pt x="5" y="3"/>
                      <a:pt x="7" y="2"/>
                    </a:cubicBezTo>
                    <a:cubicBezTo>
                      <a:pt x="8" y="1"/>
                      <a:pt x="13" y="0"/>
                      <a:pt x="18" y="4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2" y="16"/>
                      <a:pt x="30" y="22"/>
                      <a:pt x="30" y="23"/>
                    </a:cubicBezTo>
                    <a:cubicBezTo>
                      <a:pt x="29" y="25"/>
                      <a:pt x="26" y="30"/>
                      <a:pt x="1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857" y="1128"/>
                <a:ext cx="1491" cy="1128"/>
              </a:xfrm>
              <a:custGeom>
                <a:avLst/>
                <a:gdLst>
                  <a:gd name="T0" fmla="*/ 323 w 626"/>
                  <a:gd name="T1" fmla="*/ 71 h 474"/>
                  <a:gd name="T2" fmla="*/ 313 w 626"/>
                  <a:gd name="T3" fmla="*/ 0 h 474"/>
                  <a:gd name="T4" fmla="*/ 302 w 626"/>
                  <a:gd name="T5" fmla="*/ 71 h 474"/>
                  <a:gd name="T6" fmla="*/ 182 w 626"/>
                  <a:gd name="T7" fmla="*/ 108 h 474"/>
                  <a:gd name="T8" fmla="*/ 201 w 626"/>
                  <a:gd name="T9" fmla="*/ 98 h 474"/>
                  <a:gd name="T10" fmla="*/ 156 w 626"/>
                  <a:gd name="T11" fmla="*/ 42 h 474"/>
                  <a:gd name="T12" fmla="*/ 182 w 626"/>
                  <a:gd name="T13" fmla="*/ 108 h 474"/>
                  <a:gd name="T14" fmla="*/ 56 w 626"/>
                  <a:gd name="T15" fmla="*/ 152 h 474"/>
                  <a:gd name="T16" fmla="*/ 46 w 626"/>
                  <a:gd name="T17" fmla="*/ 170 h 474"/>
                  <a:gd name="T18" fmla="*/ 113 w 626"/>
                  <a:gd name="T19" fmla="*/ 195 h 474"/>
                  <a:gd name="T20" fmla="*/ 82 w 626"/>
                  <a:gd name="T21" fmla="*/ 311 h 474"/>
                  <a:gd name="T22" fmla="*/ 11 w 626"/>
                  <a:gd name="T23" fmla="*/ 300 h 474"/>
                  <a:gd name="T24" fmla="*/ 11 w 626"/>
                  <a:gd name="T25" fmla="*/ 322 h 474"/>
                  <a:gd name="T26" fmla="*/ 82 w 626"/>
                  <a:gd name="T27" fmla="*/ 311 h 474"/>
                  <a:gd name="T28" fmla="*/ 46 w 626"/>
                  <a:gd name="T29" fmla="*/ 452 h 474"/>
                  <a:gd name="T30" fmla="*/ 56 w 626"/>
                  <a:gd name="T31" fmla="*/ 471 h 474"/>
                  <a:gd name="T32" fmla="*/ 113 w 626"/>
                  <a:gd name="T33" fmla="*/ 426 h 474"/>
                  <a:gd name="T34" fmla="*/ 580 w 626"/>
                  <a:gd name="T35" fmla="*/ 452 h 474"/>
                  <a:gd name="T36" fmla="*/ 513 w 626"/>
                  <a:gd name="T37" fmla="*/ 426 h 474"/>
                  <a:gd name="T38" fmla="*/ 569 w 626"/>
                  <a:gd name="T39" fmla="*/ 471 h 474"/>
                  <a:gd name="T40" fmla="*/ 580 w 626"/>
                  <a:gd name="T41" fmla="*/ 452 h 474"/>
                  <a:gd name="T42" fmla="*/ 554 w 626"/>
                  <a:gd name="T43" fmla="*/ 301 h 474"/>
                  <a:gd name="T44" fmla="*/ 554 w 626"/>
                  <a:gd name="T45" fmla="*/ 322 h 474"/>
                  <a:gd name="T46" fmla="*/ 626 w 626"/>
                  <a:gd name="T47" fmla="*/ 311 h 474"/>
                  <a:gd name="T48" fmla="*/ 522 w 626"/>
                  <a:gd name="T49" fmla="*/ 202 h 474"/>
                  <a:gd name="T50" fmla="*/ 580 w 626"/>
                  <a:gd name="T51" fmla="*/ 170 h 474"/>
                  <a:gd name="T52" fmla="*/ 569 w 626"/>
                  <a:gd name="T53" fmla="*/ 152 h 474"/>
                  <a:gd name="T54" fmla="*/ 513 w 626"/>
                  <a:gd name="T55" fmla="*/ 196 h 474"/>
                  <a:gd name="T56" fmla="*/ 428 w 626"/>
                  <a:gd name="T57" fmla="*/ 112 h 474"/>
                  <a:gd name="T58" fmla="*/ 473 w 626"/>
                  <a:gd name="T59" fmla="*/ 56 h 474"/>
                  <a:gd name="T60" fmla="*/ 454 w 626"/>
                  <a:gd name="T61" fmla="*/ 45 h 474"/>
                  <a:gd name="T62" fmla="*/ 428 w 626"/>
                  <a:gd name="T63" fmla="*/ 11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74">
                    <a:moveTo>
                      <a:pt x="313" y="81"/>
                    </a:moveTo>
                    <a:cubicBezTo>
                      <a:pt x="319" y="81"/>
                      <a:pt x="323" y="77"/>
                      <a:pt x="323" y="71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4"/>
                      <a:pt x="319" y="0"/>
                      <a:pt x="313" y="0"/>
                    </a:cubicBezTo>
                    <a:cubicBezTo>
                      <a:pt x="307" y="0"/>
                      <a:pt x="302" y="4"/>
                      <a:pt x="302" y="10"/>
                    </a:cubicBezTo>
                    <a:cubicBezTo>
                      <a:pt x="302" y="71"/>
                      <a:pt x="302" y="71"/>
                      <a:pt x="302" y="71"/>
                    </a:cubicBezTo>
                    <a:cubicBezTo>
                      <a:pt x="302" y="77"/>
                      <a:pt x="307" y="81"/>
                      <a:pt x="313" y="81"/>
                    </a:cubicBezTo>
                    <a:close/>
                    <a:moveTo>
                      <a:pt x="182" y="108"/>
                    </a:moveTo>
                    <a:cubicBezTo>
                      <a:pt x="186" y="114"/>
                      <a:pt x="193" y="115"/>
                      <a:pt x="198" y="112"/>
                    </a:cubicBezTo>
                    <a:cubicBezTo>
                      <a:pt x="203" y="108"/>
                      <a:pt x="204" y="102"/>
                      <a:pt x="201" y="98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0"/>
                      <a:pt x="161" y="39"/>
                      <a:pt x="156" y="42"/>
                    </a:cubicBezTo>
                    <a:cubicBezTo>
                      <a:pt x="151" y="44"/>
                      <a:pt x="149" y="51"/>
                      <a:pt x="152" y="56"/>
                    </a:cubicBezTo>
                    <a:lnTo>
                      <a:pt x="182" y="108"/>
                    </a:lnTo>
                    <a:close/>
                    <a:moveTo>
                      <a:pt x="109" y="182"/>
                    </a:move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49"/>
                      <a:pt x="45" y="150"/>
                      <a:pt x="42" y="155"/>
                    </a:cubicBezTo>
                    <a:cubicBezTo>
                      <a:pt x="39" y="161"/>
                      <a:pt x="40" y="167"/>
                      <a:pt x="46" y="170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3" y="203"/>
                      <a:pt x="111" y="201"/>
                      <a:pt x="113" y="195"/>
                    </a:cubicBezTo>
                    <a:cubicBezTo>
                      <a:pt x="115" y="190"/>
                      <a:pt x="113" y="184"/>
                      <a:pt x="109" y="182"/>
                    </a:cubicBezTo>
                    <a:close/>
                    <a:moveTo>
                      <a:pt x="82" y="311"/>
                    </a:moveTo>
                    <a:cubicBezTo>
                      <a:pt x="82" y="305"/>
                      <a:pt x="77" y="300"/>
                      <a:pt x="71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5" y="300"/>
                      <a:pt x="0" y="305"/>
                      <a:pt x="0" y="311"/>
                    </a:cubicBezTo>
                    <a:cubicBezTo>
                      <a:pt x="0" y="317"/>
                      <a:pt x="5" y="322"/>
                      <a:pt x="11" y="322"/>
                    </a:cubicBezTo>
                    <a:cubicBezTo>
                      <a:pt x="71" y="322"/>
                      <a:pt x="71" y="322"/>
                      <a:pt x="71" y="322"/>
                    </a:cubicBezTo>
                    <a:cubicBezTo>
                      <a:pt x="77" y="322"/>
                      <a:pt x="82" y="317"/>
                      <a:pt x="82" y="311"/>
                    </a:cubicBezTo>
                    <a:close/>
                    <a:moveTo>
                      <a:pt x="98" y="422"/>
                    </a:moveTo>
                    <a:cubicBezTo>
                      <a:pt x="46" y="452"/>
                      <a:pt x="46" y="452"/>
                      <a:pt x="46" y="452"/>
                    </a:cubicBezTo>
                    <a:cubicBezTo>
                      <a:pt x="41" y="455"/>
                      <a:pt x="39" y="461"/>
                      <a:pt x="41" y="466"/>
                    </a:cubicBezTo>
                    <a:cubicBezTo>
                      <a:pt x="44" y="472"/>
                      <a:pt x="51" y="474"/>
                      <a:pt x="56" y="471"/>
                    </a:cubicBezTo>
                    <a:cubicBezTo>
                      <a:pt x="109" y="441"/>
                      <a:pt x="109" y="441"/>
                      <a:pt x="109" y="441"/>
                    </a:cubicBezTo>
                    <a:cubicBezTo>
                      <a:pt x="114" y="438"/>
                      <a:pt x="116" y="431"/>
                      <a:pt x="113" y="426"/>
                    </a:cubicBezTo>
                    <a:cubicBezTo>
                      <a:pt x="110" y="421"/>
                      <a:pt x="103" y="419"/>
                      <a:pt x="98" y="422"/>
                    </a:cubicBezTo>
                    <a:close/>
                    <a:moveTo>
                      <a:pt x="580" y="452"/>
                    </a:move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22" y="419"/>
                      <a:pt x="516" y="421"/>
                      <a:pt x="513" y="426"/>
                    </a:cubicBezTo>
                    <a:cubicBezTo>
                      <a:pt x="510" y="431"/>
                      <a:pt x="511" y="438"/>
                      <a:pt x="517" y="441"/>
                    </a:cubicBezTo>
                    <a:cubicBezTo>
                      <a:pt x="569" y="471"/>
                      <a:pt x="569" y="471"/>
                      <a:pt x="569" y="471"/>
                    </a:cubicBezTo>
                    <a:cubicBezTo>
                      <a:pt x="574" y="474"/>
                      <a:pt x="582" y="472"/>
                      <a:pt x="584" y="466"/>
                    </a:cubicBezTo>
                    <a:cubicBezTo>
                      <a:pt x="586" y="461"/>
                      <a:pt x="584" y="455"/>
                      <a:pt x="580" y="452"/>
                    </a:cubicBezTo>
                    <a:close/>
                    <a:moveTo>
                      <a:pt x="615" y="301"/>
                    </a:moveTo>
                    <a:cubicBezTo>
                      <a:pt x="554" y="301"/>
                      <a:pt x="554" y="301"/>
                      <a:pt x="554" y="301"/>
                    </a:cubicBezTo>
                    <a:cubicBezTo>
                      <a:pt x="549" y="301"/>
                      <a:pt x="544" y="305"/>
                      <a:pt x="544" y="311"/>
                    </a:cubicBezTo>
                    <a:cubicBezTo>
                      <a:pt x="544" y="317"/>
                      <a:pt x="549" y="322"/>
                      <a:pt x="554" y="322"/>
                    </a:cubicBezTo>
                    <a:cubicBezTo>
                      <a:pt x="615" y="322"/>
                      <a:pt x="615" y="322"/>
                      <a:pt x="615" y="322"/>
                    </a:cubicBezTo>
                    <a:cubicBezTo>
                      <a:pt x="621" y="322"/>
                      <a:pt x="626" y="317"/>
                      <a:pt x="626" y="311"/>
                    </a:cubicBezTo>
                    <a:cubicBezTo>
                      <a:pt x="626" y="305"/>
                      <a:pt x="621" y="301"/>
                      <a:pt x="615" y="301"/>
                    </a:cubicBezTo>
                    <a:close/>
                    <a:moveTo>
                      <a:pt x="522" y="202"/>
                    </a:moveTo>
                    <a:cubicBezTo>
                      <a:pt x="524" y="202"/>
                      <a:pt x="526" y="201"/>
                      <a:pt x="527" y="20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5" y="167"/>
                      <a:pt x="587" y="161"/>
                      <a:pt x="584" y="156"/>
                    </a:cubicBezTo>
                    <a:cubicBezTo>
                      <a:pt x="581" y="150"/>
                      <a:pt x="574" y="149"/>
                      <a:pt x="569" y="152"/>
                    </a:cubicBezTo>
                    <a:cubicBezTo>
                      <a:pt x="517" y="182"/>
                      <a:pt x="517" y="182"/>
                      <a:pt x="517" y="182"/>
                    </a:cubicBezTo>
                    <a:cubicBezTo>
                      <a:pt x="512" y="185"/>
                      <a:pt x="510" y="191"/>
                      <a:pt x="513" y="196"/>
                    </a:cubicBezTo>
                    <a:cubicBezTo>
                      <a:pt x="515" y="200"/>
                      <a:pt x="518" y="202"/>
                      <a:pt x="522" y="202"/>
                    </a:cubicBezTo>
                    <a:close/>
                    <a:moveTo>
                      <a:pt x="428" y="112"/>
                    </a:moveTo>
                    <a:cubicBezTo>
                      <a:pt x="433" y="115"/>
                      <a:pt x="440" y="113"/>
                      <a:pt x="443" y="108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6" y="51"/>
                      <a:pt x="474" y="44"/>
                      <a:pt x="469" y="42"/>
                    </a:cubicBezTo>
                    <a:cubicBezTo>
                      <a:pt x="464" y="39"/>
                      <a:pt x="457" y="40"/>
                      <a:pt x="454" y="45"/>
                    </a:cubicBezTo>
                    <a:cubicBezTo>
                      <a:pt x="424" y="98"/>
                      <a:pt x="424" y="98"/>
                      <a:pt x="424" y="98"/>
                    </a:cubicBezTo>
                    <a:cubicBezTo>
                      <a:pt x="421" y="103"/>
                      <a:pt x="423" y="109"/>
                      <a:pt x="428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94082" y="2083231"/>
              <a:ext cx="1683311" cy="1612855"/>
              <a:chOff x="4794082" y="2083231"/>
              <a:chExt cx="1683311" cy="161285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794082" y="2083231"/>
                <a:ext cx="1407758" cy="161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srgbClr val="18181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6133437" y="2385658"/>
                <a:ext cx="369434" cy="318477"/>
              </a:xfrm>
              <a:prstGeom prst="triangle">
                <a:avLst/>
              </a:prstGeom>
              <a:solidFill>
                <a:srgbClr val="1818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781186" y="3085788"/>
              <a:ext cx="4134465" cy="112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/>
                <a:t>讲师风采</a:t>
              </a:r>
              <a:endParaRPr lang="zh-CN" altLang="en-US" sz="3600" b="1"/>
            </a:p>
          </p:txBody>
        </p:sp>
      </p:grpSp>
      <p:pic>
        <p:nvPicPr>
          <p:cNvPr id="40" name="图片 39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996815" y="5849620"/>
            <a:ext cx="219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司马老师</a:t>
            </a:r>
            <a:endParaRPr lang="zh-CN" altLang="en-US" sz="2800"/>
          </a:p>
        </p:txBody>
      </p:sp>
      <p:pic>
        <p:nvPicPr>
          <p:cNvPr id="4" name="图片 3" descr="司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65" y="2140585"/>
            <a:ext cx="7443470" cy="3358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" name="图片 39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0025" y="302895"/>
            <a:ext cx="3545840" cy="1505585"/>
            <a:chOff x="2580901" y="1826046"/>
            <a:chExt cx="6545170" cy="2633663"/>
          </a:xfrm>
        </p:grpSpPr>
        <p:sp>
          <p:nvSpPr>
            <p:cNvPr id="21" name="矩形: 圆角 20"/>
            <p:cNvSpPr/>
            <p:nvPr/>
          </p:nvSpPr>
          <p:spPr>
            <a:xfrm>
              <a:off x="3191764" y="2912933"/>
              <a:ext cx="5934307" cy="1515035"/>
            </a:xfrm>
            <a:prstGeom prst="roundRect">
              <a:avLst>
                <a:gd name="adj" fmla="val 24556"/>
              </a:avLst>
            </a:prstGeom>
            <a:solidFill>
              <a:srgbClr val="F7D04A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3333882" y="3100188"/>
              <a:ext cx="5650069" cy="1178692"/>
            </a:xfrm>
            <a:prstGeom prst="roundRect">
              <a:avLst>
                <a:gd name="adj" fmla="val 24556"/>
              </a:avLst>
            </a:prstGeom>
            <a:solidFill>
              <a:srgbClr val="FCC5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rot="20700000">
              <a:off x="2580901" y="1826046"/>
              <a:ext cx="2366962" cy="2633663"/>
              <a:chOff x="1857" y="1128"/>
              <a:chExt cx="1491" cy="1659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198" y="1459"/>
                <a:ext cx="807" cy="888"/>
              </a:xfrm>
              <a:custGeom>
                <a:avLst/>
                <a:gdLst>
                  <a:gd name="T0" fmla="*/ 170 w 339"/>
                  <a:gd name="T1" fmla="*/ 0 h 373"/>
                  <a:gd name="T2" fmla="*/ 0 w 339"/>
                  <a:gd name="T3" fmla="*/ 169 h 373"/>
                  <a:gd name="T4" fmla="*/ 101 w 339"/>
                  <a:gd name="T5" fmla="*/ 324 h 373"/>
                  <a:gd name="T6" fmla="*/ 101 w 339"/>
                  <a:gd name="T7" fmla="*/ 373 h 373"/>
                  <a:gd name="T8" fmla="*/ 239 w 339"/>
                  <a:gd name="T9" fmla="*/ 373 h 373"/>
                  <a:gd name="T10" fmla="*/ 239 w 339"/>
                  <a:gd name="T11" fmla="*/ 324 h 373"/>
                  <a:gd name="T12" fmla="*/ 339 w 339"/>
                  <a:gd name="T13" fmla="*/ 169 h 373"/>
                  <a:gd name="T14" fmla="*/ 170 w 339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373">
                    <a:moveTo>
                      <a:pt x="170" y="0"/>
                    </a:moveTo>
                    <a:cubicBezTo>
                      <a:pt x="76" y="0"/>
                      <a:pt x="0" y="76"/>
                      <a:pt x="0" y="169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39" y="324"/>
                      <a:pt x="239" y="324"/>
                      <a:pt x="239" y="324"/>
                    </a:cubicBezTo>
                    <a:cubicBezTo>
                      <a:pt x="298" y="298"/>
                      <a:pt x="339" y="238"/>
                      <a:pt x="339" y="169"/>
                    </a:cubicBezTo>
                    <a:cubicBezTo>
                      <a:pt x="339" y="76"/>
                      <a:pt x="263" y="0"/>
                      <a:pt x="170" y="0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198" y="1459"/>
                <a:ext cx="452" cy="888"/>
              </a:xfrm>
              <a:custGeom>
                <a:avLst/>
                <a:gdLst>
                  <a:gd name="T0" fmla="*/ 40 w 190"/>
                  <a:gd name="T1" fmla="*/ 169 h 373"/>
                  <a:gd name="T2" fmla="*/ 190 w 190"/>
                  <a:gd name="T3" fmla="*/ 2 h 373"/>
                  <a:gd name="T4" fmla="*/ 170 w 190"/>
                  <a:gd name="T5" fmla="*/ 0 h 373"/>
                  <a:gd name="T6" fmla="*/ 0 w 190"/>
                  <a:gd name="T7" fmla="*/ 170 h 373"/>
                  <a:gd name="T8" fmla="*/ 101 w 190"/>
                  <a:gd name="T9" fmla="*/ 324 h 373"/>
                  <a:gd name="T10" fmla="*/ 101 w 190"/>
                  <a:gd name="T11" fmla="*/ 373 h 373"/>
                  <a:gd name="T12" fmla="*/ 141 w 190"/>
                  <a:gd name="T13" fmla="*/ 373 h 373"/>
                  <a:gd name="T14" fmla="*/ 141 w 190"/>
                  <a:gd name="T15" fmla="*/ 324 h 373"/>
                  <a:gd name="T16" fmla="*/ 40 w 190"/>
                  <a:gd name="T17" fmla="*/ 1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373">
                    <a:moveTo>
                      <a:pt x="40" y="169"/>
                    </a:moveTo>
                    <a:cubicBezTo>
                      <a:pt x="40" y="83"/>
                      <a:pt x="106" y="12"/>
                      <a:pt x="190" y="2"/>
                    </a:cubicBezTo>
                    <a:cubicBezTo>
                      <a:pt x="183" y="1"/>
                      <a:pt x="177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141" y="373"/>
                      <a:pt x="141" y="373"/>
                      <a:pt x="141" y="37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82" y="298"/>
                      <a:pt x="40" y="238"/>
                      <a:pt x="40" y="169"/>
                    </a:cubicBezTo>
                    <a:close/>
                  </a:path>
                </a:pathLst>
              </a:custGeom>
              <a:solidFill>
                <a:srgbClr val="F3B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355" y="2333"/>
                <a:ext cx="493" cy="431"/>
              </a:xfrm>
              <a:custGeom>
                <a:avLst/>
                <a:gdLst>
                  <a:gd name="T0" fmla="*/ 143 w 207"/>
                  <a:gd name="T1" fmla="*/ 181 h 181"/>
                  <a:gd name="T2" fmla="*/ 65 w 207"/>
                  <a:gd name="T3" fmla="*/ 181 h 181"/>
                  <a:gd name="T4" fmla="*/ 0 w 207"/>
                  <a:gd name="T5" fmla="*/ 116 h 181"/>
                  <a:gd name="T6" fmla="*/ 0 w 207"/>
                  <a:gd name="T7" fmla="*/ 0 h 181"/>
                  <a:gd name="T8" fmla="*/ 207 w 207"/>
                  <a:gd name="T9" fmla="*/ 0 h 181"/>
                  <a:gd name="T10" fmla="*/ 207 w 207"/>
                  <a:gd name="T11" fmla="*/ 116 h 181"/>
                  <a:gd name="T12" fmla="*/ 143 w 20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181">
                    <a:moveTo>
                      <a:pt x="143" y="181"/>
                    </a:moveTo>
                    <a:cubicBezTo>
                      <a:pt x="65" y="181"/>
                      <a:pt x="65" y="181"/>
                      <a:pt x="65" y="181"/>
                    </a:cubicBezTo>
                    <a:cubicBezTo>
                      <a:pt x="29" y="181"/>
                      <a:pt x="0" y="152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7" y="152"/>
                      <a:pt x="178" y="181"/>
                      <a:pt x="143" y="181"/>
                    </a:cubicBez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355" y="2333"/>
                <a:ext cx="250" cy="431"/>
              </a:xfrm>
              <a:custGeom>
                <a:avLst/>
                <a:gdLst>
                  <a:gd name="T0" fmla="*/ 12 w 105"/>
                  <a:gd name="T1" fmla="*/ 127 h 181"/>
                  <a:gd name="T2" fmla="*/ 41 w 105"/>
                  <a:gd name="T3" fmla="*/ 127 h 181"/>
                  <a:gd name="T4" fmla="*/ 40 w 105"/>
                  <a:gd name="T5" fmla="*/ 116 h 181"/>
                  <a:gd name="T6" fmla="*/ 40 w 105"/>
                  <a:gd name="T7" fmla="*/ 0 h 181"/>
                  <a:gd name="T8" fmla="*/ 0 w 105"/>
                  <a:gd name="T9" fmla="*/ 0 h 181"/>
                  <a:gd name="T10" fmla="*/ 0 w 105"/>
                  <a:gd name="T11" fmla="*/ 116 h 181"/>
                  <a:gd name="T12" fmla="*/ 65 w 105"/>
                  <a:gd name="T13" fmla="*/ 181 h 181"/>
                  <a:gd name="T14" fmla="*/ 105 w 105"/>
                  <a:gd name="T15" fmla="*/ 181 h 181"/>
                  <a:gd name="T16" fmla="*/ 69 w 105"/>
                  <a:gd name="T17" fmla="*/ 170 h 181"/>
                  <a:gd name="T18" fmla="*/ 65 w 105"/>
                  <a:gd name="T19" fmla="*/ 170 h 181"/>
                  <a:gd name="T20" fmla="*/ 12 w 105"/>
                  <a:gd name="T21" fmla="*/ 12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81">
                    <a:moveTo>
                      <a:pt x="12" y="127"/>
                    </a:move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3"/>
                      <a:pt x="40" y="120"/>
                      <a:pt x="40" y="1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52"/>
                      <a:pt x="29" y="181"/>
                      <a:pt x="65" y="181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92" y="181"/>
                      <a:pt x="80" y="177"/>
                      <a:pt x="69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39" y="170"/>
                      <a:pt x="17" y="151"/>
                      <a:pt x="12" y="127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2171" y="1435"/>
                <a:ext cx="860" cy="1352"/>
              </a:xfrm>
              <a:custGeom>
                <a:avLst/>
                <a:gdLst>
                  <a:gd name="T0" fmla="*/ 77 w 361"/>
                  <a:gd name="T1" fmla="*/ 32 h 568"/>
                  <a:gd name="T2" fmla="*/ 89 w 361"/>
                  <a:gd name="T3" fmla="*/ 50 h 568"/>
                  <a:gd name="T4" fmla="*/ 340 w 361"/>
                  <a:gd name="T5" fmla="*/ 179 h 568"/>
                  <a:gd name="T6" fmla="*/ 239 w 361"/>
                  <a:gd name="T7" fmla="*/ 334 h 568"/>
                  <a:gd name="T8" fmla="*/ 226 w 361"/>
                  <a:gd name="T9" fmla="*/ 366 h 568"/>
                  <a:gd name="T10" fmla="*/ 245 w 361"/>
                  <a:gd name="T11" fmla="*/ 221 h 568"/>
                  <a:gd name="T12" fmla="*/ 267 w 361"/>
                  <a:gd name="T13" fmla="*/ 165 h 568"/>
                  <a:gd name="T14" fmla="*/ 224 w 361"/>
                  <a:gd name="T15" fmla="*/ 151 h 568"/>
                  <a:gd name="T16" fmla="*/ 205 w 361"/>
                  <a:gd name="T17" fmla="*/ 199 h 568"/>
                  <a:gd name="T18" fmla="*/ 157 w 361"/>
                  <a:gd name="T19" fmla="*/ 181 h 568"/>
                  <a:gd name="T20" fmla="*/ 103 w 361"/>
                  <a:gd name="T21" fmla="*/ 157 h 568"/>
                  <a:gd name="T22" fmla="*/ 86 w 361"/>
                  <a:gd name="T23" fmla="*/ 200 h 568"/>
                  <a:gd name="T24" fmla="*/ 135 w 361"/>
                  <a:gd name="T25" fmla="*/ 221 h 568"/>
                  <a:gd name="T26" fmla="*/ 122 w 361"/>
                  <a:gd name="T27" fmla="*/ 366 h 568"/>
                  <a:gd name="T28" fmla="*/ 116 w 361"/>
                  <a:gd name="T29" fmla="*/ 324 h 568"/>
                  <a:gd name="T30" fmla="*/ 57 w 361"/>
                  <a:gd name="T31" fmla="*/ 80 h 568"/>
                  <a:gd name="T32" fmla="*/ 40 w 361"/>
                  <a:gd name="T33" fmla="*/ 67 h 568"/>
                  <a:gd name="T34" fmla="*/ 101 w 361"/>
                  <a:gd name="T35" fmla="*/ 341 h 568"/>
                  <a:gd name="T36" fmla="*/ 77 w 361"/>
                  <a:gd name="T37" fmla="*/ 366 h 568"/>
                  <a:gd name="T38" fmla="*/ 66 w 361"/>
                  <a:gd name="T39" fmla="*/ 493 h 568"/>
                  <a:gd name="T40" fmla="*/ 220 w 361"/>
                  <a:gd name="T41" fmla="*/ 568 h 568"/>
                  <a:gd name="T42" fmla="*/ 295 w 361"/>
                  <a:gd name="T43" fmla="*/ 463 h 568"/>
                  <a:gd name="T44" fmla="*/ 274 w 361"/>
                  <a:gd name="T45" fmla="*/ 463 h 568"/>
                  <a:gd name="T46" fmla="*/ 88 w 361"/>
                  <a:gd name="T47" fmla="*/ 483 h 568"/>
                  <a:gd name="T48" fmla="*/ 244 w 361"/>
                  <a:gd name="T49" fmla="*/ 445 h 568"/>
                  <a:gd name="T50" fmla="*/ 244 w 361"/>
                  <a:gd name="T51" fmla="*/ 424 h 568"/>
                  <a:gd name="T52" fmla="*/ 88 w 361"/>
                  <a:gd name="T53" fmla="*/ 388 h 568"/>
                  <a:gd name="T54" fmla="*/ 274 w 361"/>
                  <a:gd name="T55" fmla="*/ 406 h 568"/>
                  <a:gd name="T56" fmla="*/ 295 w 361"/>
                  <a:gd name="T57" fmla="*/ 406 h 568"/>
                  <a:gd name="T58" fmla="*/ 284 w 361"/>
                  <a:gd name="T59" fmla="*/ 366 h 568"/>
                  <a:gd name="T60" fmla="*/ 261 w 361"/>
                  <a:gd name="T61" fmla="*/ 341 h 568"/>
                  <a:gd name="T62" fmla="*/ 181 w 361"/>
                  <a:gd name="T6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568">
                    <a:moveTo>
                      <a:pt x="181" y="0"/>
                    </a:moveTo>
                    <a:cubicBezTo>
                      <a:pt x="143" y="0"/>
                      <a:pt x="107" y="11"/>
                      <a:pt x="77" y="32"/>
                    </a:cubicBezTo>
                    <a:cubicBezTo>
                      <a:pt x="72" y="36"/>
                      <a:pt x="71" y="43"/>
                      <a:pt x="74" y="47"/>
                    </a:cubicBezTo>
                    <a:cubicBezTo>
                      <a:pt x="78" y="52"/>
                      <a:pt x="84" y="53"/>
                      <a:pt x="89" y="50"/>
                    </a:cubicBezTo>
                    <a:cubicBezTo>
                      <a:pt x="116" y="31"/>
                      <a:pt x="148" y="21"/>
                      <a:pt x="181" y="21"/>
                    </a:cubicBezTo>
                    <a:cubicBezTo>
                      <a:pt x="268" y="21"/>
                      <a:pt x="340" y="92"/>
                      <a:pt x="340" y="179"/>
                    </a:cubicBezTo>
                    <a:cubicBezTo>
                      <a:pt x="340" y="242"/>
                      <a:pt x="303" y="299"/>
                      <a:pt x="245" y="324"/>
                    </a:cubicBezTo>
                    <a:cubicBezTo>
                      <a:pt x="242" y="326"/>
                      <a:pt x="239" y="330"/>
                      <a:pt x="239" y="33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26" y="366"/>
                      <a:pt x="226" y="366"/>
                      <a:pt x="226" y="366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45" y="221"/>
                      <a:pt x="245" y="221"/>
                      <a:pt x="245" y="221"/>
                    </a:cubicBezTo>
                    <a:cubicBezTo>
                      <a:pt x="259" y="221"/>
                      <a:pt x="271" y="213"/>
                      <a:pt x="276" y="200"/>
                    </a:cubicBezTo>
                    <a:cubicBezTo>
                      <a:pt x="281" y="188"/>
                      <a:pt x="277" y="174"/>
                      <a:pt x="267" y="165"/>
                    </a:cubicBezTo>
                    <a:cubicBezTo>
                      <a:pt x="259" y="157"/>
                      <a:pt x="259" y="157"/>
                      <a:pt x="259" y="157"/>
                    </a:cubicBezTo>
                    <a:cubicBezTo>
                      <a:pt x="249" y="148"/>
                      <a:pt x="236" y="146"/>
                      <a:pt x="224" y="151"/>
                    </a:cubicBezTo>
                    <a:cubicBezTo>
                      <a:pt x="212" y="157"/>
                      <a:pt x="205" y="168"/>
                      <a:pt x="205" y="181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68"/>
                      <a:pt x="150" y="157"/>
                      <a:pt x="138" y="151"/>
                    </a:cubicBezTo>
                    <a:cubicBezTo>
                      <a:pt x="126" y="146"/>
                      <a:pt x="113" y="148"/>
                      <a:pt x="103" y="157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84" y="174"/>
                      <a:pt x="81" y="188"/>
                      <a:pt x="86" y="200"/>
                    </a:cubicBezTo>
                    <a:cubicBezTo>
                      <a:pt x="91" y="213"/>
                      <a:pt x="102" y="221"/>
                      <a:pt x="116" y="221"/>
                    </a:cubicBezTo>
                    <a:cubicBezTo>
                      <a:pt x="135" y="221"/>
                      <a:pt x="135" y="221"/>
                      <a:pt x="135" y="221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122" y="334"/>
                      <a:pt x="122" y="334"/>
                      <a:pt x="122" y="334"/>
                    </a:cubicBezTo>
                    <a:cubicBezTo>
                      <a:pt x="122" y="330"/>
                      <a:pt x="120" y="326"/>
                      <a:pt x="116" y="324"/>
                    </a:cubicBezTo>
                    <a:cubicBezTo>
                      <a:pt x="59" y="299"/>
                      <a:pt x="22" y="242"/>
                      <a:pt x="22" y="179"/>
                    </a:cubicBezTo>
                    <a:cubicBezTo>
                      <a:pt x="22" y="143"/>
                      <a:pt x="34" y="109"/>
                      <a:pt x="57" y="80"/>
                    </a:cubicBezTo>
                    <a:cubicBezTo>
                      <a:pt x="61" y="76"/>
                      <a:pt x="60" y="69"/>
                      <a:pt x="55" y="65"/>
                    </a:cubicBezTo>
                    <a:cubicBezTo>
                      <a:pt x="51" y="61"/>
                      <a:pt x="44" y="62"/>
                      <a:pt x="40" y="67"/>
                    </a:cubicBezTo>
                    <a:cubicBezTo>
                      <a:pt x="14" y="99"/>
                      <a:pt x="0" y="139"/>
                      <a:pt x="0" y="179"/>
                    </a:cubicBezTo>
                    <a:cubicBezTo>
                      <a:pt x="0" y="248"/>
                      <a:pt x="39" y="311"/>
                      <a:pt x="101" y="341"/>
                    </a:cubicBezTo>
                    <a:cubicBezTo>
                      <a:pt x="101" y="366"/>
                      <a:pt x="101" y="366"/>
                      <a:pt x="101" y="366"/>
                    </a:cubicBezTo>
                    <a:cubicBezTo>
                      <a:pt x="77" y="366"/>
                      <a:pt x="77" y="366"/>
                      <a:pt x="77" y="366"/>
                    </a:cubicBezTo>
                    <a:cubicBezTo>
                      <a:pt x="71" y="366"/>
                      <a:pt x="66" y="371"/>
                      <a:pt x="66" y="377"/>
                    </a:cubicBezTo>
                    <a:cubicBezTo>
                      <a:pt x="66" y="493"/>
                      <a:pt x="66" y="493"/>
                      <a:pt x="66" y="493"/>
                    </a:cubicBezTo>
                    <a:cubicBezTo>
                      <a:pt x="66" y="535"/>
                      <a:pt x="100" y="568"/>
                      <a:pt x="142" y="568"/>
                    </a:cubicBezTo>
                    <a:cubicBezTo>
                      <a:pt x="220" y="568"/>
                      <a:pt x="220" y="568"/>
                      <a:pt x="220" y="568"/>
                    </a:cubicBezTo>
                    <a:cubicBezTo>
                      <a:pt x="261" y="568"/>
                      <a:pt x="295" y="535"/>
                      <a:pt x="295" y="493"/>
                    </a:cubicBezTo>
                    <a:cubicBezTo>
                      <a:pt x="295" y="463"/>
                      <a:pt x="295" y="463"/>
                      <a:pt x="295" y="463"/>
                    </a:cubicBezTo>
                    <a:cubicBezTo>
                      <a:pt x="295" y="457"/>
                      <a:pt x="290" y="452"/>
                      <a:pt x="284" y="452"/>
                    </a:cubicBezTo>
                    <a:cubicBezTo>
                      <a:pt x="278" y="452"/>
                      <a:pt x="274" y="457"/>
                      <a:pt x="274" y="463"/>
                    </a:cubicBezTo>
                    <a:cubicBezTo>
                      <a:pt x="274" y="483"/>
                      <a:pt x="274" y="483"/>
                      <a:pt x="274" y="483"/>
                    </a:cubicBezTo>
                    <a:cubicBezTo>
                      <a:pt x="88" y="483"/>
                      <a:pt x="88" y="483"/>
                      <a:pt x="88" y="483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50" y="445"/>
                      <a:pt x="255" y="440"/>
                      <a:pt x="255" y="434"/>
                    </a:cubicBezTo>
                    <a:cubicBezTo>
                      <a:pt x="255" y="428"/>
                      <a:pt x="250" y="424"/>
                      <a:pt x="244" y="424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274" y="388"/>
                      <a:pt x="274" y="388"/>
                      <a:pt x="274" y="388"/>
                    </a:cubicBezTo>
                    <a:cubicBezTo>
                      <a:pt x="274" y="406"/>
                      <a:pt x="274" y="406"/>
                      <a:pt x="274" y="406"/>
                    </a:cubicBezTo>
                    <a:cubicBezTo>
                      <a:pt x="274" y="412"/>
                      <a:pt x="278" y="417"/>
                      <a:pt x="284" y="417"/>
                    </a:cubicBezTo>
                    <a:cubicBezTo>
                      <a:pt x="290" y="417"/>
                      <a:pt x="295" y="412"/>
                      <a:pt x="295" y="406"/>
                    </a:cubicBezTo>
                    <a:cubicBezTo>
                      <a:pt x="295" y="377"/>
                      <a:pt x="295" y="377"/>
                      <a:pt x="295" y="377"/>
                    </a:cubicBezTo>
                    <a:cubicBezTo>
                      <a:pt x="295" y="371"/>
                      <a:pt x="290" y="366"/>
                      <a:pt x="284" y="366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322" y="310"/>
                      <a:pt x="361" y="248"/>
                      <a:pt x="361" y="179"/>
                    </a:cubicBezTo>
                    <a:cubicBezTo>
                      <a:pt x="361" y="80"/>
                      <a:pt x="280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621" y="1542"/>
                <a:ext cx="193" cy="191"/>
              </a:xfrm>
              <a:prstGeom prst="ellipse">
                <a:avLst/>
              </a:prstGeom>
              <a:solidFill>
                <a:srgbClr val="FEE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2414" y="1833"/>
                <a:ext cx="246" cy="473"/>
              </a:xfrm>
              <a:custGeom>
                <a:avLst/>
                <a:gdLst>
                  <a:gd name="T0" fmla="*/ 55 w 103"/>
                  <a:gd name="T1" fmla="*/ 54 h 199"/>
                  <a:gd name="T2" fmla="*/ 103 w 103"/>
                  <a:gd name="T3" fmla="*/ 54 h 199"/>
                  <a:gd name="T4" fmla="*/ 103 w 103"/>
                  <a:gd name="T5" fmla="*/ 199 h 199"/>
                  <a:gd name="T6" fmla="*/ 55 w 103"/>
                  <a:gd name="T7" fmla="*/ 199 h 199"/>
                  <a:gd name="T8" fmla="*/ 55 w 103"/>
                  <a:gd name="T9" fmla="*/ 54 h 199"/>
                  <a:gd name="T10" fmla="*/ 14 w 103"/>
                  <a:gd name="T11" fmla="*/ 32 h 199"/>
                  <a:gd name="T12" fmla="*/ 7 w 103"/>
                  <a:gd name="T13" fmla="*/ 14 h 199"/>
                  <a:gd name="T14" fmla="*/ 15 w 103"/>
                  <a:gd name="T15" fmla="*/ 6 h 199"/>
                  <a:gd name="T16" fmla="*/ 33 w 103"/>
                  <a:gd name="T17" fmla="*/ 14 h 199"/>
                  <a:gd name="T18" fmla="*/ 33 w 103"/>
                  <a:gd name="T19" fmla="*/ 32 h 199"/>
                  <a:gd name="T20" fmla="*/ 14 w 103"/>
                  <a:gd name="T21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99">
                    <a:moveTo>
                      <a:pt x="55" y="54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55" y="199"/>
                      <a:pt x="55" y="199"/>
                      <a:pt x="55" y="199"/>
                    </a:cubicBezTo>
                    <a:lnTo>
                      <a:pt x="55" y="54"/>
                    </a:lnTo>
                    <a:close/>
                    <a:moveTo>
                      <a:pt x="14" y="32"/>
                    </a:moveTo>
                    <a:cubicBezTo>
                      <a:pt x="4" y="32"/>
                      <a:pt x="0" y="20"/>
                      <a:pt x="7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2" y="0"/>
                      <a:pt x="33" y="5"/>
                      <a:pt x="33" y="1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4" y="32"/>
                      <a:pt x="14" y="32"/>
                      <a:pt x="14" y="3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452" y="2635"/>
                <a:ext cx="367" cy="102"/>
              </a:xfrm>
              <a:custGeom>
                <a:avLst/>
                <a:gdLst>
                  <a:gd name="T0" fmla="*/ 0 w 154"/>
                  <a:gd name="T1" fmla="*/ 0 h 43"/>
                  <a:gd name="T2" fmla="*/ 28 w 154"/>
                  <a:gd name="T3" fmla="*/ 43 h 43"/>
                  <a:gd name="T4" fmla="*/ 102 w 154"/>
                  <a:gd name="T5" fmla="*/ 43 h 43"/>
                  <a:gd name="T6" fmla="*/ 154 w 154"/>
                  <a:gd name="T7" fmla="*/ 0 h 43"/>
                  <a:gd name="T8" fmla="*/ 0 w 15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3">
                    <a:moveTo>
                      <a:pt x="0" y="0"/>
                    </a:moveTo>
                    <a:cubicBezTo>
                      <a:pt x="3" y="18"/>
                      <a:pt x="14" y="33"/>
                      <a:pt x="28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28" y="43"/>
                      <a:pt x="149" y="24"/>
                      <a:pt x="1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83" y="2635"/>
                <a:ext cx="136" cy="102"/>
              </a:xfrm>
              <a:custGeom>
                <a:avLst/>
                <a:gdLst>
                  <a:gd name="T0" fmla="*/ 29 w 57"/>
                  <a:gd name="T1" fmla="*/ 0 h 43"/>
                  <a:gd name="T2" fmla="*/ 0 w 57"/>
                  <a:gd name="T3" fmla="*/ 0 h 43"/>
                  <a:gd name="T4" fmla="*/ 53 w 57"/>
                  <a:gd name="T5" fmla="*/ 43 h 43"/>
                  <a:gd name="T6" fmla="*/ 57 w 57"/>
                  <a:gd name="T7" fmla="*/ 43 h 43"/>
                  <a:gd name="T8" fmla="*/ 29 w 5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4"/>
                      <a:pt x="27" y="43"/>
                      <a:pt x="53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3" y="33"/>
                      <a:pt x="32" y="18"/>
                      <a:pt x="29" y="0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710" y="1837"/>
                <a:ext cx="76" cy="72"/>
              </a:xfrm>
              <a:custGeom>
                <a:avLst/>
                <a:gdLst>
                  <a:gd name="T0" fmla="*/ 0 w 32"/>
                  <a:gd name="T1" fmla="*/ 12 h 30"/>
                  <a:gd name="T2" fmla="*/ 7 w 32"/>
                  <a:gd name="T3" fmla="*/ 2 h 30"/>
                  <a:gd name="T4" fmla="*/ 18 w 32"/>
                  <a:gd name="T5" fmla="*/ 4 h 30"/>
                  <a:gd name="T6" fmla="*/ 27 w 32"/>
                  <a:gd name="T7" fmla="*/ 11 h 30"/>
                  <a:gd name="T8" fmla="*/ 30 w 32"/>
                  <a:gd name="T9" fmla="*/ 23 h 30"/>
                  <a:gd name="T10" fmla="*/ 19 w 32"/>
                  <a:gd name="T11" fmla="*/ 30 h 30"/>
                  <a:gd name="T12" fmla="*/ 0 w 32"/>
                  <a:gd name="T13" fmla="*/ 30 h 30"/>
                  <a:gd name="T14" fmla="*/ 0 w 32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0" y="12"/>
                    </a:moveTo>
                    <a:cubicBezTo>
                      <a:pt x="0" y="5"/>
                      <a:pt x="5" y="3"/>
                      <a:pt x="7" y="2"/>
                    </a:cubicBezTo>
                    <a:cubicBezTo>
                      <a:pt x="8" y="1"/>
                      <a:pt x="13" y="0"/>
                      <a:pt x="18" y="4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2" y="16"/>
                      <a:pt x="30" y="22"/>
                      <a:pt x="30" y="23"/>
                    </a:cubicBezTo>
                    <a:cubicBezTo>
                      <a:pt x="29" y="25"/>
                      <a:pt x="26" y="30"/>
                      <a:pt x="1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857" y="1128"/>
                <a:ext cx="1491" cy="1128"/>
              </a:xfrm>
              <a:custGeom>
                <a:avLst/>
                <a:gdLst>
                  <a:gd name="T0" fmla="*/ 323 w 626"/>
                  <a:gd name="T1" fmla="*/ 71 h 474"/>
                  <a:gd name="T2" fmla="*/ 313 w 626"/>
                  <a:gd name="T3" fmla="*/ 0 h 474"/>
                  <a:gd name="T4" fmla="*/ 302 w 626"/>
                  <a:gd name="T5" fmla="*/ 71 h 474"/>
                  <a:gd name="T6" fmla="*/ 182 w 626"/>
                  <a:gd name="T7" fmla="*/ 108 h 474"/>
                  <a:gd name="T8" fmla="*/ 201 w 626"/>
                  <a:gd name="T9" fmla="*/ 98 h 474"/>
                  <a:gd name="T10" fmla="*/ 156 w 626"/>
                  <a:gd name="T11" fmla="*/ 42 h 474"/>
                  <a:gd name="T12" fmla="*/ 182 w 626"/>
                  <a:gd name="T13" fmla="*/ 108 h 474"/>
                  <a:gd name="T14" fmla="*/ 56 w 626"/>
                  <a:gd name="T15" fmla="*/ 152 h 474"/>
                  <a:gd name="T16" fmla="*/ 46 w 626"/>
                  <a:gd name="T17" fmla="*/ 170 h 474"/>
                  <a:gd name="T18" fmla="*/ 113 w 626"/>
                  <a:gd name="T19" fmla="*/ 195 h 474"/>
                  <a:gd name="T20" fmla="*/ 82 w 626"/>
                  <a:gd name="T21" fmla="*/ 311 h 474"/>
                  <a:gd name="T22" fmla="*/ 11 w 626"/>
                  <a:gd name="T23" fmla="*/ 300 h 474"/>
                  <a:gd name="T24" fmla="*/ 11 w 626"/>
                  <a:gd name="T25" fmla="*/ 322 h 474"/>
                  <a:gd name="T26" fmla="*/ 82 w 626"/>
                  <a:gd name="T27" fmla="*/ 311 h 474"/>
                  <a:gd name="T28" fmla="*/ 46 w 626"/>
                  <a:gd name="T29" fmla="*/ 452 h 474"/>
                  <a:gd name="T30" fmla="*/ 56 w 626"/>
                  <a:gd name="T31" fmla="*/ 471 h 474"/>
                  <a:gd name="T32" fmla="*/ 113 w 626"/>
                  <a:gd name="T33" fmla="*/ 426 h 474"/>
                  <a:gd name="T34" fmla="*/ 580 w 626"/>
                  <a:gd name="T35" fmla="*/ 452 h 474"/>
                  <a:gd name="T36" fmla="*/ 513 w 626"/>
                  <a:gd name="T37" fmla="*/ 426 h 474"/>
                  <a:gd name="T38" fmla="*/ 569 w 626"/>
                  <a:gd name="T39" fmla="*/ 471 h 474"/>
                  <a:gd name="T40" fmla="*/ 580 w 626"/>
                  <a:gd name="T41" fmla="*/ 452 h 474"/>
                  <a:gd name="T42" fmla="*/ 554 w 626"/>
                  <a:gd name="T43" fmla="*/ 301 h 474"/>
                  <a:gd name="T44" fmla="*/ 554 w 626"/>
                  <a:gd name="T45" fmla="*/ 322 h 474"/>
                  <a:gd name="T46" fmla="*/ 626 w 626"/>
                  <a:gd name="T47" fmla="*/ 311 h 474"/>
                  <a:gd name="T48" fmla="*/ 522 w 626"/>
                  <a:gd name="T49" fmla="*/ 202 h 474"/>
                  <a:gd name="T50" fmla="*/ 580 w 626"/>
                  <a:gd name="T51" fmla="*/ 170 h 474"/>
                  <a:gd name="T52" fmla="*/ 569 w 626"/>
                  <a:gd name="T53" fmla="*/ 152 h 474"/>
                  <a:gd name="T54" fmla="*/ 513 w 626"/>
                  <a:gd name="T55" fmla="*/ 196 h 474"/>
                  <a:gd name="T56" fmla="*/ 428 w 626"/>
                  <a:gd name="T57" fmla="*/ 112 h 474"/>
                  <a:gd name="T58" fmla="*/ 473 w 626"/>
                  <a:gd name="T59" fmla="*/ 56 h 474"/>
                  <a:gd name="T60" fmla="*/ 454 w 626"/>
                  <a:gd name="T61" fmla="*/ 45 h 474"/>
                  <a:gd name="T62" fmla="*/ 428 w 626"/>
                  <a:gd name="T63" fmla="*/ 11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74">
                    <a:moveTo>
                      <a:pt x="313" y="81"/>
                    </a:moveTo>
                    <a:cubicBezTo>
                      <a:pt x="319" y="81"/>
                      <a:pt x="323" y="77"/>
                      <a:pt x="323" y="71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4"/>
                      <a:pt x="319" y="0"/>
                      <a:pt x="313" y="0"/>
                    </a:cubicBezTo>
                    <a:cubicBezTo>
                      <a:pt x="307" y="0"/>
                      <a:pt x="302" y="4"/>
                      <a:pt x="302" y="10"/>
                    </a:cubicBezTo>
                    <a:cubicBezTo>
                      <a:pt x="302" y="71"/>
                      <a:pt x="302" y="71"/>
                      <a:pt x="302" y="71"/>
                    </a:cubicBezTo>
                    <a:cubicBezTo>
                      <a:pt x="302" y="77"/>
                      <a:pt x="307" y="81"/>
                      <a:pt x="313" y="81"/>
                    </a:cubicBezTo>
                    <a:close/>
                    <a:moveTo>
                      <a:pt x="182" y="108"/>
                    </a:moveTo>
                    <a:cubicBezTo>
                      <a:pt x="186" y="114"/>
                      <a:pt x="193" y="115"/>
                      <a:pt x="198" y="112"/>
                    </a:cubicBezTo>
                    <a:cubicBezTo>
                      <a:pt x="203" y="108"/>
                      <a:pt x="204" y="102"/>
                      <a:pt x="201" y="98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0"/>
                      <a:pt x="161" y="39"/>
                      <a:pt x="156" y="42"/>
                    </a:cubicBezTo>
                    <a:cubicBezTo>
                      <a:pt x="151" y="44"/>
                      <a:pt x="149" y="51"/>
                      <a:pt x="152" y="56"/>
                    </a:cubicBezTo>
                    <a:lnTo>
                      <a:pt x="182" y="108"/>
                    </a:lnTo>
                    <a:close/>
                    <a:moveTo>
                      <a:pt x="109" y="182"/>
                    </a:move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49"/>
                      <a:pt x="45" y="150"/>
                      <a:pt x="42" y="155"/>
                    </a:cubicBezTo>
                    <a:cubicBezTo>
                      <a:pt x="39" y="161"/>
                      <a:pt x="40" y="167"/>
                      <a:pt x="46" y="170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3" y="203"/>
                      <a:pt x="111" y="201"/>
                      <a:pt x="113" y="195"/>
                    </a:cubicBezTo>
                    <a:cubicBezTo>
                      <a:pt x="115" y="190"/>
                      <a:pt x="113" y="184"/>
                      <a:pt x="109" y="182"/>
                    </a:cubicBezTo>
                    <a:close/>
                    <a:moveTo>
                      <a:pt x="82" y="311"/>
                    </a:moveTo>
                    <a:cubicBezTo>
                      <a:pt x="82" y="305"/>
                      <a:pt x="77" y="300"/>
                      <a:pt x="71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5" y="300"/>
                      <a:pt x="0" y="305"/>
                      <a:pt x="0" y="311"/>
                    </a:cubicBezTo>
                    <a:cubicBezTo>
                      <a:pt x="0" y="317"/>
                      <a:pt x="5" y="322"/>
                      <a:pt x="11" y="322"/>
                    </a:cubicBezTo>
                    <a:cubicBezTo>
                      <a:pt x="71" y="322"/>
                      <a:pt x="71" y="322"/>
                      <a:pt x="71" y="322"/>
                    </a:cubicBezTo>
                    <a:cubicBezTo>
                      <a:pt x="77" y="322"/>
                      <a:pt x="82" y="317"/>
                      <a:pt x="82" y="311"/>
                    </a:cubicBezTo>
                    <a:close/>
                    <a:moveTo>
                      <a:pt x="98" y="422"/>
                    </a:moveTo>
                    <a:cubicBezTo>
                      <a:pt x="46" y="452"/>
                      <a:pt x="46" y="452"/>
                      <a:pt x="46" y="452"/>
                    </a:cubicBezTo>
                    <a:cubicBezTo>
                      <a:pt x="41" y="455"/>
                      <a:pt x="39" y="461"/>
                      <a:pt x="41" y="466"/>
                    </a:cubicBezTo>
                    <a:cubicBezTo>
                      <a:pt x="44" y="472"/>
                      <a:pt x="51" y="474"/>
                      <a:pt x="56" y="471"/>
                    </a:cubicBezTo>
                    <a:cubicBezTo>
                      <a:pt x="109" y="441"/>
                      <a:pt x="109" y="441"/>
                      <a:pt x="109" y="441"/>
                    </a:cubicBezTo>
                    <a:cubicBezTo>
                      <a:pt x="114" y="438"/>
                      <a:pt x="116" y="431"/>
                      <a:pt x="113" y="426"/>
                    </a:cubicBezTo>
                    <a:cubicBezTo>
                      <a:pt x="110" y="421"/>
                      <a:pt x="103" y="419"/>
                      <a:pt x="98" y="422"/>
                    </a:cubicBezTo>
                    <a:close/>
                    <a:moveTo>
                      <a:pt x="580" y="452"/>
                    </a:move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22" y="419"/>
                      <a:pt x="516" y="421"/>
                      <a:pt x="513" y="426"/>
                    </a:cubicBezTo>
                    <a:cubicBezTo>
                      <a:pt x="510" y="431"/>
                      <a:pt x="511" y="438"/>
                      <a:pt x="517" y="441"/>
                    </a:cubicBezTo>
                    <a:cubicBezTo>
                      <a:pt x="569" y="471"/>
                      <a:pt x="569" y="471"/>
                      <a:pt x="569" y="471"/>
                    </a:cubicBezTo>
                    <a:cubicBezTo>
                      <a:pt x="574" y="474"/>
                      <a:pt x="582" y="472"/>
                      <a:pt x="584" y="466"/>
                    </a:cubicBezTo>
                    <a:cubicBezTo>
                      <a:pt x="586" y="461"/>
                      <a:pt x="584" y="455"/>
                      <a:pt x="580" y="452"/>
                    </a:cubicBezTo>
                    <a:close/>
                    <a:moveTo>
                      <a:pt x="615" y="301"/>
                    </a:moveTo>
                    <a:cubicBezTo>
                      <a:pt x="554" y="301"/>
                      <a:pt x="554" y="301"/>
                      <a:pt x="554" y="301"/>
                    </a:cubicBezTo>
                    <a:cubicBezTo>
                      <a:pt x="549" y="301"/>
                      <a:pt x="544" y="305"/>
                      <a:pt x="544" y="311"/>
                    </a:cubicBezTo>
                    <a:cubicBezTo>
                      <a:pt x="544" y="317"/>
                      <a:pt x="549" y="322"/>
                      <a:pt x="554" y="322"/>
                    </a:cubicBezTo>
                    <a:cubicBezTo>
                      <a:pt x="615" y="322"/>
                      <a:pt x="615" y="322"/>
                      <a:pt x="615" y="322"/>
                    </a:cubicBezTo>
                    <a:cubicBezTo>
                      <a:pt x="621" y="322"/>
                      <a:pt x="626" y="317"/>
                      <a:pt x="626" y="311"/>
                    </a:cubicBezTo>
                    <a:cubicBezTo>
                      <a:pt x="626" y="305"/>
                      <a:pt x="621" y="301"/>
                      <a:pt x="615" y="301"/>
                    </a:cubicBezTo>
                    <a:close/>
                    <a:moveTo>
                      <a:pt x="522" y="202"/>
                    </a:moveTo>
                    <a:cubicBezTo>
                      <a:pt x="524" y="202"/>
                      <a:pt x="526" y="201"/>
                      <a:pt x="527" y="20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5" y="167"/>
                      <a:pt x="587" y="161"/>
                      <a:pt x="584" y="156"/>
                    </a:cubicBezTo>
                    <a:cubicBezTo>
                      <a:pt x="581" y="150"/>
                      <a:pt x="574" y="149"/>
                      <a:pt x="569" y="152"/>
                    </a:cubicBezTo>
                    <a:cubicBezTo>
                      <a:pt x="517" y="182"/>
                      <a:pt x="517" y="182"/>
                      <a:pt x="517" y="182"/>
                    </a:cubicBezTo>
                    <a:cubicBezTo>
                      <a:pt x="512" y="185"/>
                      <a:pt x="510" y="191"/>
                      <a:pt x="513" y="196"/>
                    </a:cubicBezTo>
                    <a:cubicBezTo>
                      <a:pt x="515" y="200"/>
                      <a:pt x="518" y="202"/>
                      <a:pt x="522" y="202"/>
                    </a:cubicBezTo>
                    <a:close/>
                    <a:moveTo>
                      <a:pt x="428" y="112"/>
                    </a:moveTo>
                    <a:cubicBezTo>
                      <a:pt x="433" y="115"/>
                      <a:pt x="440" y="113"/>
                      <a:pt x="443" y="108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6" y="51"/>
                      <a:pt x="474" y="44"/>
                      <a:pt x="469" y="42"/>
                    </a:cubicBezTo>
                    <a:cubicBezTo>
                      <a:pt x="464" y="39"/>
                      <a:pt x="457" y="40"/>
                      <a:pt x="454" y="45"/>
                    </a:cubicBezTo>
                    <a:cubicBezTo>
                      <a:pt x="424" y="98"/>
                      <a:pt x="424" y="98"/>
                      <a:pt x="424" y="98"/>
                    </a:cubicBezTo>
                    <a:cubicBezTo>
                      <a:pt x="421" y="103"/>
                      <a:pt x="423" y="109"/>
                      <a:pt x="428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94082" y="2083231"/>
              <a:ext cx="1683311" cy="1612855"/>
              <a:chOff x="4794082" y="2083231"/>
              <a:chExt cx="1683311" cy="161285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794082" y="2083231"/>
                <a:ext cx="1407758" cy="161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srgbClr val="18181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6133437" y="2385658"/>
                <a:ext cx="369434" cy="318477"/>
              </a:xfrm>
              <a:prstGeom prst="triangle">
                <a:avLst/>
              </a:prstGeom>
              <a:solidFill>
                <a:srgbClr val="1818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781186" y="3085788"/>
              <a:ext cx="4134465" cy="112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/>
                <a:t>讲师风采</a:t>
              </a:r>
              <a:endParaRPr lang="zh-CN" altLang="en-US" sz="3600" b="1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996815" y="5789295"/>
            <a:ext cx="219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郭嘉老师</a:t>
            </a:r>
            <a:endParaRPr lang="zh-CN" altLang="en-US" sz="2800"/>
          </a:p>
        </p:txBody>
      </p:sp>
      <p:pic>
        <p:nvPicPr>
          <p:cNvPr id="8" name="图片 7" descr="3P~JI~%IW{Q_K)}CYPD1O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70" y="2110105"/>
            <a:ext cx="6905625" cy="3358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200025" y="302895"/>
            <a:ext cx="3545840" cy="1505585"/>
            <a:chOff x="2580901" y="1826046"/>
            <a:chExt cx="6545170" cy="2633663"/>
          </a:xfrm>
        </p:grpSpPr>
        <p:sp>
          <p:nvSpPr>
            <p:cNvPr id="21" name="矩形: 圆角 20"/>
            <p:cNvSpPr/>
            <p:nvPr/>
          </p:nvSpPr>
          <p:spPr>
            <a:xfrm>
              <a:off x="3191764" y="2912933"/>
              <a:ext cx="5934307" cy="1515035"/>
            </a:xfrm>
            <a:prstGeom prst="roundRect">
              <a:avLst>
                <a:gd name="adj" fmla="val 24556"/>
              </a:avLst>
            </a:prstGeom>
            <a:solidFill>
              <a:srgbClr val="F7D04A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3333882" y="3100188"/>
              <a:ext cx="5650069" cy="1178692"/>
            </a:xfrm>
            <a:prstGeom prst="roundRect">
              <a:avLst>
                <a:gd name="adj" fmla="val 24556"/>
              </a:avLst>
            </a:prstGeom>
            <a:solidFill>
              <a:srgbClr val="FCC5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rot="20700000">
              <a:off x="2580901" y="1826046"/>
              <a:ext cx="2366962" cy="2633663"/>
              <a:chOff x="1857" y="1128"/>
              <a:chExt cx="1491" cy="1659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198" y="1459"/>
                <a:ext cx="807" cy="888"/>
              </a:xfrm>
              <a:custGeom>
                <a:avLst/>
                <a:gdLst>
                  <a:gd name="T0" fmla="*/ 170 w 339"/>
                  <a:gd name="T1" fmla="*/ 0 h 373"/>
                  <a:gd name="T2" fmla="*/ 0 w 339"/>
                  <a:gd name="T3" fmla="*/ 169 h 373"/>
                  <a:gd name="T4" fmla="*/ 101 w 339"/>
                  <a:gd name="T5" fmla="*/ 324 h 373"/>
                  <a:gd name="T6" fmla="*/ 101 w 339"/>
                  <a:gd name="T7" fmla="*/ 373 h 373"/>
                  <a:gd name="T8" fmla="*/ 239 w 339"/>
                  <a:gd name="T9" fmla="*/ 373 h 373"/>
                  <a:gd name="T10" fmla="*/ 239 w 339"/>
                  <a:gd name="T11" fmla="*/ 324 h 373"/>
                  <a:gd name="T12" fmla="*/ 339 w 339"/>
                  <a:gd name="T13" fmla="*/ 169 h 373"/>
                  <a:gd name="T14" fmla="*/ 170 w 339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373">
                    <a:moveTo>
                      <a:pt x="170" y="0"/>
                    </a:moveTo>
                    <a:cubicBezTo>
                      <a:pt x="76" y="0"/>
                      <a:pt x="0" y="76"/>
                      <a:pt x="0" y="169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39" y="324"/>
                      <a:pt x="239" y="324"/>
                      <a:pt x="239" y="324"/>
                    </a:cubicBezTo>
                    <a:cubicBezTo>
                      <a:pt x="298" y="298"/>
                      <a:pt x="339" y="238"/>
                      <a:pt x="339" y="169"/>
                    </a:cubicBezTo>
                    <a:cubicBezTo>
                      <a:pt x="339" y="76"/>
                      <a:pt x="263" y="0"/>
                      <a:pt x="170" y="0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198" y="1459"/>
                <a:ext cx="452" cy="888"/>
              </a:xfrm>
              <a:custGeom>
                <a:avLst/>
                <a:gdLst>
                  <a:gd name="T0" fmla="*/ 40 w 190"/>
                  <a:gd name="T1" fmla="*/ 169 h 373"/>
                  <a:gd name="T2" fmla="*/ 190 w 190"/>
                  <a:gd name="T3" fmla="*/ 2 h 373"/>
                  <a:gd name="T4" fmla="*/ 170 w 190"/>
                  <a:gd name="T5" fmla="*/ 0 h 373"/>
                  <a:gd name="T6" fmla="*/ 0 w 190"/>
                  <a:gd name="T7" fmla="*/ 170 h 373"/>
                  <a:gd name="T8" fmla="*/ 101 w 190"/>
                  <a:gd name="T9" fmla="*/ 324 h 373"/>
                  <a:gd name="T10" fmla="*/ 101 w 190"/>
                  <a:gd name="T11" fmla="*/ 373 h 373"/>
                  <a:gd name="T12" fmla="*/ 141 w 190"/>
                  <a:gd name="T13" fmla="*/ 373 h 373"/>
                  <a:gd name="T14" fmla="*/ 141 w 190"/>
                  <a:gd name="T15" fmla="*/ 324 h 373"/>
                  <a:gd name="T16" fmla="*/ 40 w 190"/>
                  <a:gd name="T17" fmla="*/ 1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373">
                    <a:moveTo>
                      <a:pt x="40" y="169"/>
                    </a:moveTo>
                    <a:cubicBezTo>
                      <a:pt x="40" y="83"/>
                      <a:pt x="106" y="12"/>
                      <a:pt x="190" y="2"/>
                    </a:cubicBezTo>
                    <a:cubicBezTo>
                      <a:pt x="183" y="1"/>
                      <a:pt x="177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141" y="373"/>
                      <a:pt x="141" y="373"/>
                      <a:pt x="141" y="37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82" y="298"/>
                      <a:pt x="40" y="238"/>
                      <a:pt x="40" y="169"/>
                    </a:cubicBezTo>
                    <a:close/>
                  </a:path>
                </a:pathLst>
              </a:custGeom>
              <a:solidFill>
                <a:srgbClr val="F3B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355" y="2333"/>
                <a:ext cx="493" cy="431"/>
              </a:xfrm>
              <a:custGeom>
                <a:avLst/>
                <a:gdLst>
                  <a:gd name="T0" fmla="*/ 143 w 207"/>
                  <a:gd name="T1" fmla="*/ 181 h 181"/>
                  <a:gd name="T2" fmla="*/ 65 w 207"/>
                  <a:gd name="T3" fmla="*/ 181 h 181"/>
                  <a:gd name="T4" fmla="*/ 0 w 207"/>
                  <a:gd name="T5" fmla="*/ 116 h 181"/>
                  <a:gd name="T6" fmla="*/ 0 w 207"/>
                  <a:gd name="T7" fmla="*/ 0 h 181"/>
                  <a:gd name="T8" fmla="*/ 207 w 207"/>
                  <a:gd name="T9" fmla="*/ 0 h 181"/>
                  <a:gd name="T10" fmla="*/ 207 w 207"/>
                  <a:gd name="T11" fmla="*/ 116 h 181"/>
                  <a:gd name="T12" fmla="*/ 143 w 20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181">
                    <a:moveTo>
                      <a:pt x="143" y="181"/>
                    </a:moveTo>
                    <a:cubicBezTo>
                      <a:pt x="65" y="181"/>
                      <a:pt x="65" y="181"/>
                      <a:pt x="65" y="181"/>
                    </a:cubicBezTo>
                    <a:cubicBezTo>
                      <a:pt x="29" y="181"/>
                      <a:pt x="0" y="152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7" y="152"/>
                      <a:pt x="178" y="181"/>
                      <a:pt x="143" y="181"/>
                    </a:cubicBez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355" y="2333"/>
                <a:ext cx="250" cy="431"/>
              </a:xfrm>
              <a:custGeom>
                <a:avLst/>
                <a:gdLst>
                  <a:gd name="T0" fmla="*/ 12 w 105"/>
                  <a:gd name="T1" fmla="*/ 127 h 181"/>
                  <a:gd name="T2" fmla="*/ 41 w 105"/>
                  <a:gd name="T3" fmla="*/ 127 h 181"/>
                  <a:gd name="T4" fmla="*/ 40 w 105"/>
                  <a:gd name="T5" fmla="*/ 116 h 181"/>
                  <a:gd name="T6" fmla="*/ 40 w 105"/>
                  <a:gd name="T7" fmla="*/ 0 h 181"/>
                  <a:gd name="T8" fmla="*/ 0 w 105"/>
                  <a:gd name="T9" fmla="*/ 0 h 181"/>
                  <a:gd name="T10" fmla="*/ 0 w 105"/>
                  <a:gd name="T11" fmla="*/ 116 h 181"/>
                  <a:gd name="T12" fmla="*/ 65 w 105"/>
                  <a:gd name="T13" fmla="*/ 181 h 181"/>
                  <a:gd name="T14" fmla="*/ 105 w 105"/>
                  <a:gd name="T15" fmla="*/ 181 h 181"/>
                  <a:gd name="T16" fmla="*/ 69 w 105"/>
                  <a:gd name="T17" fmla="*/ 170 h 181"/>
                  <a:gd name="T18" fmla="*/ 65 w 105"/>
                  <a:gd name="T19" fmla="*/ 170 h 181"/>
                  <a:gd name="T20" fmla="*/ 12 w 105"/>
                  <a:gd name="T21" fmla="*/ 12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81">
                    <a:moveTo>
                      <a:pt x="12" y="127"/>
                    </a:move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3"/>
                      <a:pt x="40" y="120"/>
                      <a:pt x="40" y="1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52"/>
                      <a:pt x="29" y="181"/>
                      <a:pt x="65" y="181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92" y="181"/>
                      <a:pt x="80" y="177"/>
                      <a:pt x="69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39" y="170"/>
                      <a:pt x="17" y="151"/>
                      <a:pt x="12" y="127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2171" y="1435"/>
                <a:ext cx="860" cy="1352"/>
              </a:xfrm>
              <a:custGeom>
                <a:avLst/>
                <a:gdLst>
                  <a:gd name="T0" fmla="*/ 77 w 361"/>
                  <a:gd name="T1" fmla="*/ 32 h 568"/>
                  <a:gd name="T2" fmla="*/ 89 w 361"/>
                  <a:gd name="T3" fmla="*/ 50 h 568"/>
                  <a:gd name="T4" fmla="*/ 340 w 361"/>
                  <a:gd name="T5" fmla="*/ 179 h 568"/>
                  <a:gd name="T6" fmla="*/ 239 w 361"/>
                  <a:gd name="T7" fmla="*/ 334 h 568"/>
                  <a:gd name="T8" fmla="*/ 226 w 361"/>
                  <a:gd name="T9" fmla="*/ 366 h 568"/>
                  <a:gd name="T10" fmla="*/ 245 w 361"/>
                  <a:gd name="T11" fmla="*/ 221 h 568"/>
                  <a:gd name="T12" fmla="*/ 267 w 361"/>
                  <a:gd name="T13" fmla="*/ 165 h 568"/>
                  <a:gd name="T14" fmla="*/ 224 w 361"/>
                  <a:gd name="T15" fmla="*/ 151 h 568"/>
                  <a:gd name="T16" fmla="*/ 205 w 361"/>
                  <a:gd name="T17" fmla="*/ 199 h 568"/>
                  <a:gd name="T18" fmla="*/ 157 w 361"/>
                  <a:gd name="T19" fmla="*/ 181 h 568"/>
                  <a:gd name="T20" fmla="*/ 103 w 361"/>
                  <a:gd name="T21" fmla="*/ 157 h 568"/>
                  <a:gd name="T22" fmla="*/ 86 w 361"/>
                  <a:gd name="T23" fmla="*/ 200 h 568"/>
                  <a:gd name="T24" fmla="*/ 135 w 361"/>
                  <a:gd name="T25" fmla="*/ 221 h 568"/>
                  <a:gd name="T26" fmla="*/ 122 w 361"/>
                  <a:gd name="T27" fmla="*/ 366 h 568"/>
                  <a:gd name="T28" fmla="*/ 116 w 361"/>
                  <a:gd name="T29" fmla="*/ 324 h 568"/>
                  <a:gd name="T30" fmla="*/ 57 w 361"/>
                  <a:gd name="T31" fmla="*/ 80 h 568"/>
                  <a:gd name="T32" fmla="*/ 40 w 361"/>
                  <a:gd name="T33" fmla="*/ 67 h 568"/>
                  <a:gd name="T34" fmla="*/ 101 w 361"/>
                  <a:gd name="T35" fmla="*/ 341 h 568"/>
                  <a:gd name="T36" fmla="*/ 77 w 361"/>
                  <a:gd name="T37" fmla="*/ 366 h 568"/>
                  <a:gd name="T38" fmla="*/ 66 w 361"/>
                  <a:gd name="T39" fmla="*/ 493 h 568"/>
                  <a:gd name="T40" fmla="*/ 220 w 361"/>
                  <a:gd name="T41" fmla="*/ 568 h 568"/>
                  <a:gd name="T42" fmla="*/ 295 w 361"/>
                  <a:gd name="T43" fmla="*/ 463 h 568"/>
                  <a:gd name="T44" fmla="*/ 274 w 361"/>
                  <a:gd name="T45" fmla="*/ 463 h 568"/>
                  <a:gd name="T46" fmla="*/ 88 w 361"/>
                  <a:gd name="T47" fmla="*/ 483 h 568"/>
                  <a:gd name="T48" fmla="*/ 244 w 361"/>
                  <a:gd name="T49" fmla="*/ 445 h 568"/>
                  <a:gd name="T50" fmla="*/ 244 w 361"/>
                  <a:gd name="T51" fmla="*/ 424 h 568"/>
                  <a:gd name="T52" fmla="*/ 88 w 361"/>
                  <a:gd name="T53" fmla="*/ 388 h 568"/>
                  <a:gd name="T54" fmla="*/ 274 w 361"/>
                  <a:gd name="T55" fmla="*/ 406 h 568"/>
                  <a:gd name="T56" fmla="*/ 295 w 361"/>
                  <a:gd name="T57" fmla="*/ 406 h 568"/>
                  <a:gd name="T58" fmla="*/ 284 w 361"/>
                  <a:gd name="T59" fmla="*/ 366 h 568"/>
                  <a:gd name="T60" fmla="*/ 261 w 361"/>
                  <a:gd name="T61" fmla="*/ 341 h 568"/>
                  <a:gd name="T62" fmla="*/ 181 w 361"/>
                  <a:gd name="T6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568">
                    <a:moveTo>
                      <a:pt x="181" y="0"/>
                    </a:moveTo>
                    <a:cubicBezTo>
                      <a:pt x="143" y="0"/>
                      <a:pt x="107" y="11"/>
                      <a:pt x="77" y="32"/>
                    </a:cubicBezTo>
                    <a:cubicBezTo>
                      <a:pt x="72" y="36"/>
                      <a:pt x="71" y="43"/>
                      <a:pt x="74" y="47"/>
                    </a:cubicBezTo>
                    <a:cubicBezTo>
                      <a:pt x="78" y="52"/>
                      <a:pt x="84" y="53"/>
                      <a:pt x="89" y="50"/>
                    </a:cubicBezTo>
                    <a:cubicBezTo>
                      <a:pt x="116" y="31"/>
                      <a:pt x="148" y="21"/>
                      <a:pt x="181" y="21"/>
                    </a:cubicBezTo>
                    <a:cubicBezTo>
                      <a:pt x="268" y="21"/>
                      <a:pt x="340" y="92"/>
                      <a:pt x="340" y="179"/>
                    </a:cubicBezTo>
                    <a:cubicBezTo>
                      <a:pt x="340" y="242"/>
                      <a:pt x="303" y="299"/>
                      <a:pt x="245" y="324"/>
                    </a:cubicBezTo>
                    <a:cubicBezTo>
                      <a:pt x="242" y="326"/>
                      <a:pt x="239" y="330"/>
                      <a:pt x="239" y="33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26" y="366"/>
                      <a:pt x="226" y="366"/>
                      <a:pt x="226" y="366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45" y="221"/>
                      <a:pt x="245" y="221"/>
                      <a:pt x="245" y="221"/>
                    </a:cubicBezTo>
                    <a:cubicBezTo>
                      <a:pt x="259" y="221"/>
                      <a:pt x="271" y="213"/>
                      <a:pt x="276" y="200"/>
                    </a:cubicBezTo>
                    <a:cubicBezTo>
                      <a:pt x="281" y="188"/>
                      <a:pt x="277" y="174"/>
                      <a:pt x="267" y="165"/>
                    </a:cubicBezTo>
                    <a:cubicBezTo>
                      <a:pt x="259" y="157"/>
                      <a:pt x="259" y="157"/>
                      <a:pt x="259" y="157"/>
                    </a:cubicBezTo>
                    <a:cubicBezTo>
                      <a:pt x="249" y="148"/>
                      <a:pt x="236" y="146"/>
                      <a:pt x="224" y="151"/>
                    </a:cubicBezTo>
                    <a:cubicBezTo>
                      <a:pt x="212" y="157"/>
                      <a:pt x="205" y="168"/>
                      <a:pt x="205" y="181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68"/>
                      <a:pt x="150" y="157"/>
                      <a:pt x="138" y="151"/>
                    </a:cubicBezTo>
                    <a:cubicBezTo>
                      <a:pt x="126" y="146"/>
                      <a:pt x="113" y="148"/>
                      <a:pt x="103" y="157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84" y="174"/>
                      <a:pt x="81" y="188"/>
                      <a:pt x="86" y="200"/>
                    </a:cubicBezTo>
                    <a:cubicBezTo>
                      <a:pt x="91" y="213"/>
                      <a:pt x="102" y="221"/>
                      <a:pt x="116" y="221"/>
                    </a:cubicBezTo>
                    <a:cubicBezTo>
                      <a:pt x="135" y="221"/>
                      <a:pt x="135" y="221"/>
                      <a:pt x="135" y="221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122" y="334"/>
                      <a:pt x="122" y="334"/>
                      <a:pt x="122" y="334"/>
                    </a:cubicBezTo>
                    <a:cubicBezTo>
                      <a:pt x="122" y="330"/>
                      <a:pt x="120" y="326"/>
                      <a:pt x="116" y="324"/>
                    </a:cubicBezTo>
                    <a:cubicBezTo>
                      <a:pt x="59" y="299"/>
                      <a:pt x="22" y="242"/>
                      <a:pt x="22" y="179"/>
                    </a:cubicBezTo>
                    <a:cubicBezTo>
                      <a:pt x="22" y="143"/>
                      <a:pt x="34" y="109"/>
                      <a:pt x="57" y="80"/>
                    </a:cubicBezTo>
                    <a:cubicBezTo>
                      <a:pt x="61" y="76"/>
                      <a:pt x="60" y="69"/>
                      <a:pt x="55" y="65"/>
                    </a:cubicBezTo>
                    <a:cubicBezTo>
                      <a:pt x="51" y="61"/>
                      <a:pt x="44" y="62"/>
                      <a:pt x="40" y="67"/>
                    </a:cubicBezTo>
                    <a:cubicBezTo>
                      <a:pt x="14" y="99"/>
                      <a:pt x="0" y="139"/>
                      <a:pt x="0" y="179"/>
                    </a:cubicBezTo>
                    <a:cubicBezTo>
                      <a:pt x="0" y="248"/>
                      <a:pt x="39" y="311"/>
                      <a:pt x="101" y="341"/>
                    </a:cubicBezTo>
                    <a:cubicBezTo>
                      <a:pt x="101" y="366"/>
                      <a:pt x="101" y="366"/>
                      <a:pt x="101" y="366"/>
                    </a:cubicBezTo>
                    <a:cubicBezTo>
                      <a:pt x="77" y="366"/>
                      <a:pt x="77" y="366"/>
                      <a:pt x="77" y="366"/>
                    </a:cubicBezTo>
                    <a:cubicBezTo>
                      <a:pt x="71" y="366"/>
                      <a:pt x="66" y="371"/>
                      <a:pt x="66" y="377"/>
                    </a:cubicBezTo>
                    <a:cubicBezTo>
                      <a:pt x="66" y="493"/>
                      <a:pt x="66" y="493"/>
                      <a:pt x="66" y="493"/>
                    </a:cubicBezTo>
                    <a:cubicBezTo>
                      <a:pt x="66" y="535"/>
                      <a:pt x="100" y="568"/>
                      <a:pt x="142" y="568"/>
                    </a:cubicBezTo>
                    <a:cubicBezTo>
                      <a:pt x="220" y="568"/>
                      <a:pt x="220" y="568"/>
                      <a:pt x="220" y="568"/>
                    </a:cubicBezTo>
                    <a:cubicBezTo>
                      <a:pt x="261" y="568"/>
                      <a:pt x="295" y="535"/>
                      <a:pt x="295" y="493"/>
                    </a:cubicBezTo>
                    <a:cubicBezTo>
                      <a:pt x="295" y="463"/>
                      <a:pt x="295" y="463"/>
                      <a:pt x="295" y="463"/>
                    </a:cubicBezTo>
                    <a:cubicBezTo>
                      <a:pt x="295" y="457"/>
                      <a:pt x="290" y="452"/>
                      <a:pt x="284" y="452"/>
                    </a:cubicBezTo>
                    <a:cubicBezTo>
                      <a:pt x="278" y="452"/>
                      <a:pt x="274" y="457"/>
                      <a:pt x="274" y="463"/>
                    </a:cubicBezTo>
                    <a:cubicBezTo>
                      <a:pt x="274" y="483"/>
                      <a:pt x="274" y="483"/>
                      <a:pt x="274" y="483"/>
                    </a:cubicBezTo>
                    <a:cubicBezTo>
                      <a:pt x="88" y="483"/>
                      <a:pt x="88" y="483"/>
                      <a:pt x="88" y="483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50" y="445"/>
                      <a:pt x="255" y="440"/>
                      <a:pt x="255" y="434"/>
                    </a:cubicBezTo>
                    <a:cubicBezTo>
                      <a:pt x="255" y="428"/>
                      <a:pt x="250" y="424"/>
                      <a:pt x="244" y="424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274" y="388"/>
                      <a:pt x="274" y="388"/>
                      <a:pt x="274" y="388"/>
                    </a:cubicBezTo>
                    <a:cubicBezTo>
                      <a:pt x="274" y="406"/>
                      <a:pt x="274" y="406"/>
                      <a:pt x="274" y="406"/>
                    </a:cubicBezTo>
                    <a:cubicBezTo>
                      <a:pt x="274" y="412"/>
                      <a:pt x="278" y="417"/>
                      <a:pt x="284" y="417"/>
                    </a:cubicBezTo>
                    <a:cubicBezTo>
                      <a:pt x="290" y="417"/>
                      <a:pt x="295" y="412"/>
                      <a:pt x="295" y="406"/>
                    </a:cubicBezTo>
                    <a:cubicBezTo>
                      <a:pt x="295" y="377"/>
                      <a:pt x="295" y="377"/>
                      <a:pt x="295" y="377"/>
                    </a:cubicBezTo>
                    <a:cubicBezTo>
                      <a:pt x="295" y="371"/>
                      <a:pt x="290" y="366"/>
                      <a:pt x="284" y="366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322" y="310"/>
                      <a:pt x="361" y="248"/>
                      <a:pt x="361" y="179"/>
                    </a:cubicBezTo>
                    <a:cubicBezTo>
                      <a:pt x="361" y="80"/>
                      <a:pt x="280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621" y="1542"/>
                <a:ext cx="193" cy="191"/>
              </a:xfrm>
              <a:prstGeom prst="ellipse">
                <a:avLst/>
              </a:prstGeom>
              <a:solidFill>
                <a:srgbClr val="FEE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2414" y="1833"/>
                <a:ext cx="246" cy="473"/>
              </a:xfrm>
              <a:custGeom>
                <a:avLst/>
                <a:gdLst>
                  <a:gd name="T0" fmla="*/ 55 w 103"/>
                  <a:gd name="T1" fmla="*/ 54 h 199"/>
                  <a:gd name="T2" fmla="*/ 103 w 103"/>
                  <a:gd name="T3" fmla="*/ 54 h 199"/>
                  <a:gd name="T4" fmla="*/ 103 w 103"/>
                  <a:gd name="T5" fmla="*/ 199 h 199"/>
                  <a:gd name="T6" fmla="*/ 55 w 103"/>
                  <a:gd name="T7" fmla="*/ 199 h 199"/>
                  <a:gd name="T8" fmla="*/ 55 w 103"/>
                  <a:gd name="T9" fmla="*/ 54 h 199"/>
                  <a:gd name="T10" fmla="*/ 14 w 103"/>
                  <a:gd name="T11" fmla="*/ 32 h 199"/>
                  <a:gd name="T12" fmla="*/ 7 w 103"/>
                  <a:gd name="T13" fmla="*/ 14 h 199"/>
                  <a:gd name="T14" fmla="*/ 15 w 103"/>
                  <a:gd name="T15" fmla="*/ 6 h 199"/>
                  <a:gd name="T16" fmla="*/ 33 w 103"/>
                  <a:gd name="T17" fmla="*/ 14 h 199"/>
                  <a:gd name="T18" fmla="*/ 33 w 103"/>
                  <a:gd name="T19" fmla="*/ 32 h 199"/>
                  <a:gd name="T20" fmla="*/ 14 w 103"/>
                  <a:gd name="T21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99">
                    <a:moveTo>
                      <a:pt x="55" y="54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55" y="199"/>
                      <a:pt x="55" y="199"/>
                      <a:pt x="55" y="199"/>
                    </a:cubicBezTo>
                    <a:lnTo>
                      <a:pt x="55" y="54"/>
                    </a:lnTo>
                    <a:close/>
                    <a:moveTo>
                      <a:pt x="14" y="32"/>
                    </a:moveTo>
                    <a:cubicBezTo>
                      <a:pt x="4" y="32"/>
                      <a:pt x="0" y="20"/>
                      <a:pt x="7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2" y="0"/>
                      <a:pt x="33" y="5"/>
                      <a:pt x="33" y="1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4" y="32"/>
                      <a:pt x="14" y="32"/>
                      <a:pt x="14" y="3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452" y="2635"/>
                <a:ext cx="367" cy="102"/>
              </a:xfrm>
              <a:custGeom>
                <a:avLst/>
                <a:gdLst>
                  <a:gd name="T0" fmla="*/ 0 w 154"/>
                  <a:gd name="T1" fmla="*/ 0 h 43"/>
                  <a:gd name="T2" fmla="*/ 28 w 154"/>
                  <a:gd name="T3" fmla="*/ 43 h 43"/>
                  <a:gd name="T4" fmla="*/ 102 w 154"/>
                  <a:gd name="T5" fmla="*/ 43 h 43"/>
                  <a:gd name="T6" fmla="*/ 154 w 154"/>
                  <a:gd name="T7" fmla="*/ 0 h 43"/>
                  <a:gd name="T8" fmla="*/ 0 w 15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3">
                    <a:moveTo>
                      <a:pt x="0" y="0"/>
                    </a:moveTo>
                    <a:cubicBezTo>
                      <a:pt x="3" y="18"/>
                      <a:pt x="14" y="33"/>
                      <a:pt x="28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28" y="43"/>
                      <a:pt x="149" y="24"/>
                      <a:pt x="1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83" y="2635"/>
                <a:ext cx="136" cy="102"/>
              </a:xfrm>
              <a:custGeom>
                <a:avLst/>
                <a:gdLst>
                  <a:gd name="T0" fmla="*/ 29 w 57"/>
                  <a:gd name="T1" fmla="*/ 0 h 43"/>
                  <a:gd name="T2" fmla="*/ 0 w 57"/>
                  <a:gd name="T3" fmla="*/ 0 h 43"/>
                  <a:gd name="T4" fmla="*/ 53 w 57"/>
                  <a:gd name="T5" fmla="*/ 43 h 43"/>
                  <a:gd name="T6" fmla="*/ 57 w 57"/>
                  <a:gd name="T7" fmla="*/ 43 h 43"/>
                  <a:gd name="T8" fmla="*/ 29 w 5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4"/>
                      <a:pt x="27" y="43"/>
                      <a:pt x="53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3" y="33"/>
                      <a:pt x="32" y="18"/>
                      <a:pt x="29" y="0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710" y="1837"/>
                <a:ext cx="76" cy="72"/>
              </a:xfrm>
              <a:custGeom>
                <a:avLst/>
                <a:gdLst>
                  <a:gd name="T0" fmla="*/ 0 w 32"/>
                  <a:gd name="T1" fmla="*/ 12 h 30"/>
                  <a:gd name="T2" fmla="*/ 7 w 32"/>
                  <a:gd name="T3" fmla="*/ 2 h 30"/>
                  <a:gd name="T4" fmla="*/ 18 w 32"/>
                  <a:gd name="T5" fmla="*/ 4 h 30"/>
                  <a:gd name="T6" fmla="*/ 27 w 32"/>
                  <a:gd name="T7" fmla="*/ 11 h 30"/>
                  <a:gd name="T8" fmla="*/ 30 w 32"/>
                  <a:gd name="T9" fmla="*/ 23 h 30"/>
                  <a:gd name="T10" fmla="*/ 19 w 32"/>
                  <a:gd name="T11" fmla="*/ 30 h 30"/>
                  <a:gd name="T12" fmla="*/ 0 w 32"/>
                  <a:gd name="T13" fmla="*/ 30 h 30"/>
                  <a:gd name="T14" fmla="*/ 0 w 32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0" y="12"/>
                    </a:moveTo>
                    <a:cubicBezTo>
                      <a:pt x="0" y="5"/>
                      <a:pt x="5" y="3"/>
                      <a:pt x="7" y="2"/>
                    </a:cubicBezTo>
                    <a:cubicBezTo>
                      <a:pt x="8" y="1"/>
                      <a:pt x="13" y="0"/>
                      <a:pt x="18" y="4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2" y="16"/>
                      <a:pt x="30" y="22"/>
                      <a:pt x="30" y="23"/>
                    </a:cubicBezTo>
                    <a:cubicBezTo>
                      <a:pt x="29" y="25"/>
                      <a:pt x="26" y="30"/>
                      <a:pt x="1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857" y="1128"/>
                <a:ext cx="1491" cy="1128"/>
              </a:xfrm>
              <a:custGeom>
                <a:avLst/>
                <a:gdLst>
                  <a:gd name="T0" fmla="*/ 323 w 626"/>
                  <a:gd name="T1" fmla="*/ 71 h 474"/>
                  <a:gd name="T2" fmla="*/ 313 w 626"/>
                  <a:gd name="T3" fmla="*/ 0 h 474"/>
                  <a:gd name="T4" fmla="*/ 302 w 626"/>
                  <a:gd name="T5" fmla="*/ 71 h 474"/>
                  <a:gd name="T6" fmla="*/ 182 w 626"/>
                  <a:gd name="T7" fmla="*/ 108 h 474"/>
                  <a:gd name="T8" fmla="*/ 201 w 626"/>
                  <a:gd name="T9" fmla="*/ 98 h 474"/>
                  <a:gd name="T10" fmla="*/ 156 w 626"/>
                  <a:gd name="T11" fmla="*/ 42 h 474"/>
                  <a:gd name="T12" fmla="*/ 182 w 626"/>
                  <a:gd name="T13" fmla="*/ 108 h 474"/>
                  <a:gd name="T14" fmla="*/ 56 w 626"/>
                  <a:gd name="T15" fmla="*/ 152 h 474"/>
                  <a:gd name="T16" fmla="*/ 46 w 626"/>
                  <a:gd name="T17" fmla="*/ 170 h 474"/>
                  <a:gd name="T18" fmla="*/ 113 w 626"/>
                  <a:gd name="T19" fmla="*/ 195 h 474"/>
                  <a:gd name="T20" fmla="*/ 82 w 626"/>
                  <a:gd name="T21" fmla="*/ 311 h 474"/>
                  <a:gd name="T22" fmla="*/ 11 w 626"/>
                  <a:gd name="T23" fmla="*/ 300 h 474"/>
                  <a:gd name="T24" fmla="*/ 11 w 626"/>
                  <a:gd name="T25" fmla="*/ 322 h 474"/>
                  <a:gd name="T26" fmla="*/ 82 w 626"/>
                  <a:gd name="T27" fmla="*/ 311 h 474"/>
                  <a:gd name="T28" fmla="*/ 46 w 626"/>
                  <a:gd name="T29" fmla="*/ 452 h 474"/>
                  <a:gd name="T30" fmla="*/ 56 w 626"/>
                  <a:gd name="T31" fmla="*/ 471 h 474"/>
                  <a:gd name="T32" fmla="*/ 113 w 626"/>
                  <a:gd name="T33" fmla="*/ 426 h 474"/>
                  <a:gd name="T34" fmla="*/ 580 w 626"/>
                  <a:gd name="T35" fmla="*/ 452 h 474"/>
                  <a:gd name="T36" fmla="*/ 513 w 626"/>
                  <a:gd name="T37" fmla="*/ 426 h 474"/>
                  <a:gd name="T38" fmla="*/ 569 w 626"/>
                  <a:gd name="T39" fmla="*/ 471 h 474"/>
                  <a:gd name="T40" fmla="*/ 580 w 626"/>
                  <a:gd name="T41" fmla="*/ 452 h 474"/>
                  <a:gd name="T42" fmla="*/ 554 w 626"/>
                  <a:gd name="T43" fmla="*/ 301 h 474"/>
                  <a:gd name="T44" fmla="*/ 554 w 626"/>
                  <a:gd name="T45" fmla="*/ 322 h 474"/>
                  <a:gd name="T46" fmla="*/ 626 w 626"/>
                  <a:gd name="T47" fmla="*/ 311 h 474"/>
                  <a:gd name="T48" fmla="*/ 522 w 626"/>
                  <a:gd name="T49" fmla="*/ 202 h 474"/>
                  <a:gd name="T50" fmla="*/ 580 w 626"/>
                  <a:gd name="T51" fmla="*/ 170 h 474"/>
                  <a:gd name="T52" fmla="*/ 569 w 626"/>
                  <a:gd name="T53" fmla="*/ 152 h 474"/>
                  <a:gd name="T54" fmla="*/ 513 w 626"/>
                  <a:gd name="T55" fmla="*/ 196 h 474"/>
                  <a:gd name="T56" fmla="*/ 428 w 626"/>
                  <a:gd name="T57" fmla="*/ 112 h 474"/>
                  <a:gd name="T58" fmla="*/ 473 w 626"/>
                  <a:gd name="T59" fmla="*/ 56 h 474"/>
                  <a:gd name="T60" fmla="*/ 454 w 626"/>
                  <a:gd name="T61" fmla="*/ 45 h 474"/>
                  <a:gd name="T62" fmla="*/ 428 w 626"/>
                  <a:gd name="T63" fmla="*/ 11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74">
                    <a:moveTo>
                      <a:pt x="313" y="81"/>
                    </a:moveTo>
                    <a:cubicBezTo>
                      <a:pt x="319" y="81"/>
                      <a:pt x="323" y="77"/>
                      <a:pt x="323" y="71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4"/>
                      <a:pt x="319" y="0"/>
                      <a:pt x="313" y="0"/>
                    </a:cubicBezTo>
                    <a:cubicBezTo>
                      <a:pt x="307" y="0"/>
                      <a:pt x="302" y="4"/>
                      <a:pt x="302" y="10"/>
                    </a:cubicBezTo>
                    <a:cubicBezTo>
                      <a:pt x="302" y="71"/>
                      <a:pt x="302" y="71"/>
                      <a:pt x="302" y="71"/>
                    </a:cubicBezTo>
                    <a:cubicBezTo>
                      <a:pt x="302" y="77"/>
                      <a:pt x="307" y="81"/>
                      <a:pt x="313" y="81"/>
                    </a:cubicBezTo>
                    <a:close/>
                    <a:moveTo>
                      <a:pt x="182" y="108"/>
                    </a:moveTo>
                    <a:cubicBezTo>
                      <a:pt x="186" y="114"/>
                      <a:pt x="193" y="115"/>
                      <a:pt x="198" y="112"/>
                    </a:cubicBezTo>
                    <a:cubicBezTo>
                      <a:pt x="203" y="108"/>
                      <a:pt x="204" y="102"/>
                      <a:pt x="201" y="98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0"/>
                      <a:pt x="161" y="39"/>
                      <a:pt x="156" y="42"/>
                    </a:cubicBezTo>
                    <a:cubicBezTo>
                      <a:pt x="151" y="44"/>
                      <a:pt x="149" y="51"/>
                      <a:pt x="152" y="56"/>
                    </a:cubicBezTo>
                    <a:lnTo>
                      <a:pt x="182" y="108"/>
                    </a:lnTo>
                    <a:close/>
                    <a:moveTo>
                      <a:pt x="109" y="182"/>
                    </a:move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49"/>
                      <a:pt x="45" y="150"/>
                      <a:pt x="42" y="155"/>
                    </a:cubicBezTo>
                    <a:cubicBezTo>
                      <a:pt x="39" y="161"/>
                      <a:pt x="40" y="167"/>
                      <a:pt x="46" y="170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3" y="203"/>
                      <a:pt x="111" y="201"/>
                      <a:pt x="113" y="195"/>
                    </a:cubicBezTo>
                    <a:cubicBezTo>
                      <a:pt x="115" y="190"/>
                      <a:pt x="113" y="184"/>
                      <a:pt x="109" y="182"/>
                    </a:cubicBezTo>
                    <a:close/>
                    <a:moveTo>
                      <a:pt x="82" y="311"/>
                    </a:moveTo>
                    <a:cubicBezTo>
                      <a:pt x="82" y="305"/>
                      <a:pt x="77" y="300"/>
                      <a:pt x="71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5" y="300"/>
                      <a:pt x="0" y="305"/>
                      <a:pt x="0" y="311"/>
                    </a:cubicBezTo>
                    <a:cubicBezTo>
                      <a:pt x="0" y="317"/>
                      <a:pt x="5" y="322"/>
                      <a:pt x="11" y="322"/>
                    </a:cubicBezTo>
                    <a:cubicBezTo>
                      <a:pt x="71" y="322"/>
                      <a:pt x="71" y="322"/>
                      <a:pt x="71" y="322"/>
                    </a:cubicBezTo>
                    <a:cubicBezTo>
                      <a:pt x="77" y="322"/>
                      <a:pt x="82" y="317"/>
                      <a:pt x="82" y="311"/>
                    </a:cubicBezTo>
                    <a:close/>
                    <a:moveTo>
                      <a:pt x="98" y="422"/>
                    </a:moveTo>
                    <a:cubicBezTo>
                      <a:pt x="46" y="452"/>
                      <a:pt x="46" y="452"/>
                      <a:pt x="46" y="452"/>
                    </a:cubicBezTo>
                    <a:cubicBezTo>
                      <a:pt x="41" y="455"/>
                      <a:pt x="39" y="461"/>
                      <a:pt x="41" y="466"/>
                    </a:cubicBezTo>
                    <a:cubicBezTo>
                      <a:pt x="44" y="472"/>
                      <a:pt x="51" y="474"/>
                      <a:pt x="56" y="471"/>
                    </a:cubicBezTo>
                    <a:cubicBezTo>
                      <a:pt x="109" y="441"/>
                      <a:pt x="109" y="441"/>
                      <a:pt x="109" y="441"/>
                    </a:cubicBezTo>
                    <a:cubicBezTo>
                      <a:pt x="114" y="438"/>
                      <a:pt x="116" y="431"/>
                      <a:pt x="113" y="426"/>
                    </a:cubicBezTo>
                    <a:cubicBezTo>
                      <a:pt x="110" y="421"/>
                      <a:pt x="103" y="419"/>
                      <a:pt x="98" y="422"/>
                    </a:cubicBezTo>
                    <a:close/>
                    <a:moveTo>
                      <a:pt x="580" y="452"/>
                    </a:move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22" y="419"/>
                      <a:pt x="516" y="421"/>
                      <a:pt x="513" y="426"/>
                    </a:cubicBezTo>
                    <a:cubicBezTo>
                      <a:pt x="510" y="431"/>
                      <a:pt x="511" y="438"/>
                      <a:pt x="517" y="441"/>
                    </a:cubicBezTo>
                    <a:cubicBezTo>
                      <a:pt x="569" y="471"/>
                      <a:pt x="569" y="471"/>
                      <a:pt x="569" y="471"/>
                    </a:cubicBezTo>
                    <a:cubicBezTo>
                      <a:pt x="574" y="474"/>
                      <a:pt x="582" y="472"/>
                      <a:pt x="584" y="466"/>
                    </a:cubicBezTo>
                    <a:cubicBezTo>
                      <a:pt x="586" y="461"/>
                      <a:pt x="584" y="455"/>
                      <a:pt x="580" y="452"/>
                    </a:cubicBezTo>
                    <a:close/>
                    <a:moveTo>
                      <a:pt x="615" y="301"/>
                    </a:moveTo>
                    <a:cubicBezTo>
                      <a:pt x="554" y="301"/>
                      <a:pt x="554" y="301"/>
                      <a:pt x="554" y="301"/>
                    </a:cubicBezTo>
                    <a:cubicBezTo>
                      <a:pt x="549" y="301"/>
                      <a:pt x="544" y="305"/>
                      <a:pt x="544" y="311"/>
                    </a:cubicBezTo>
                    <a:cubicBezTo>
                      <a:pt x="544" y="317"/>
                      <a:pt x="549" y="322"/>
                      <a:pt x="554" y="322"/>
                    </a:cubicBezTo>
                    <a:cubicBezTo>
                      <a:pt x="615" y="322"/>
                      <a:pt x="615" y="322"/>
                      <a:pt x="615" y="322"/>
                    </a:cubicBezTo>
                    <a:cubicBezTo>
                      <a:pt x="621" y="322"/>
                      <a:pt x="626" y="317"/>
                      <a:pt x="626" y="311"/>
                    </a:cubicBezTo>
                    <a:cubicBezTo>
                      <a:pt x="626" y="305"/>
                      <a:pt x="621" y="301"/>
                      <a:pt x="615" y="301"/>
                    </a:cubicBezTo>
                    <a:close/>
                    <a:moveTo>
                      <a:pt x="522" y="202"/>
                    </a:moveTo>
                    <a:cubicBezTo>
                      <a:pt x="524" y="202"/>
                      <a:pt x="526" y="201"/>
                      <a:pt x="527" y="20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5" y="167"/>
                      <a:pt x="587" y="161"/>
                      <a:pt x="584" y="156"/>
                    </a:cubicBezTo>
                    <a:cubicBezTo>
                      <a:pt x="581" y="150"/>
                      <a:pt x="574" y="149"/>
                      <a:pt x="569" y="152"/>
                    </a:cubicBezTo>
                    <a:cubicBezTo>
                      <a:pt x="517" y="182"/>
                      <a:pt x="517" y="182"/>
                      <a:pt x="517" y="182"/>
                    </a:cubicBezTo>
                    <a:cubicBezTo>
                      <a:pt x="512" y="185"/>
                      <a:pt x="510" y="191"/>
                      <a:pt x="513" y="196"/>
                    </a:cubicBezTo>
                    <a:cubicBezTo>
                      <a:pt x="515" y="200"/>
                      <a:pt x="518" y="202"/>
                      <a:pt x="522" y="202"/>
                    </a:cubicBezTo>
                    <a:close/>
                    <a:moveTo>
                      <a:pt x="428" y="112"/>
                    </a:moveTo>
                    <a:cubicBezTo>
                      <a:pt x="433" y="115"/>
                      <a:pt x="440" y="113"/>
                      <a:pt x="443" y="108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6" y="51"/>
                      <a:pt x="474" y="44"/>
                      <a:pt x="469" y="42"/>
                    </a:cubicBezTo>
                    <a:cubicBezTo>
                      <a:pt x="464" y="39"/>
                      <a:pt x="457" y="40"/>
                      <a:pt x="454" y="45"/>
                    </a:cubicBezTo>
                    <a:cubicBezTo>
                      <a:pt x="424" y="98"/>
                      <a:pt x="424" y="98"/>
                      <a:pt x="424" y="98"/>
                    </a:cubicBezTo>
                    <a:cubicBezTo>
                      <a:pt x="421" y="103"/>
                      <a:pt x="423" y="109"/>
                      <a:pt x="428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94082" y="2083231"/>
              <a:ext cx="1683311" cy="1612855"/>
              <a:chOff x="4794082" y="2083231"/>
              <a:chExt cx="1683311" cy="161285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794082" y="2083231"/>
                <a:ext cx="1407758" cy="161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srgbClr val="18181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6133437" y="2385658"/>
                <a:ext cx="369434" cy="318477"/>
              </a:xfrm>
              <a:prstGeom prst="triangle">
                <a:avLst/>
              </a:prstGeom>
              <a:solidFill>
                <a:srgbClr val="1818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781186" y="3085788"/>
              <a:ext cx="4134465" cy="112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/>
                <a:t>讲师风采</a:t>
              </a:r>
              <a:endParaRPr lang="zh-CN" altLang="en-US" sz="3600" b="1"/>
            </a:p>
          </p:txBody>
        </p:sp>
      </p:grpSp>
      <p:pic>
        <p:nvPicPr>
          <p:cNvPr id="40" name="图片 39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996815" y="5789295"/>
            <a:ext cx="219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徐庶老师</a:t>
            </a:r>
            <a:endParaRPr lang="zh-CN" altLang="en-US" sz="2800"/>
          </a:p>
        </p:txBody>
      </p:sp>
      <p:pic>
        <p:nvPicPr>
          <p:cNvPr id="7" name="图片 6" descr="{SQPY(STAR(A~1SBN%XO~@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560" y="2221230"/>
            <a:ext cx="7548880" cy="33585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" name="图片 39" descr="IAEMH{7F18FZ`)~_)HD8P[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865" y="0"/>
            <a:ext cx="1906270" cy="190627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0025" y="302895"/>
            <a:ext cx="3545840" cy="1505585"/>
            <a:chOff x="2580901" y="1826046"/>
            <a:chExt cx="6545170" cy="2633663"/>
          </a:xfrm>
        </p:grpSpPr>
        <p:sp>
          <p:nvSpPr>
            <p:cNvPr id="21" name="矩形: 圆角 20"/>
            <p:cNvSpPr/>
            <p:nvPr/>
          </p:nvSpPr>
          <p:spPr>
            <a:xfrm>
              <a:off x="3191764" y="2912933"/>
              <a:ext cx="5934307" cy="1515035"/>
            </a:xfrm>
            <a:prstGeom prst="roundRect">
              <a:avLst>
                <a:gd name="adj" fmla="val 24556"/>
              </a:avLst>
            </a:prstGeom>
            <a:solidFill>
              <a:srgbClr val="F7D04A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3333882" y="3100188"/>
              <a:ext cx="5650069" cy="1178692"/>
            </a:xfrm>
            <a:prstGeom prst="roundRect">
              <a:avLst>
                <a:gd name="adj" fmla="val 24556"/>
              </a:avLst>
            </a:prstGeom>
            <a:solidFill>
              <a:srgbClr val="FCC50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 rot="20700000">
              <a:off x="2580901" y="1826046"/>
              <a:ext cx="2366962" cy="2633663"/>
              <a:chOff x="1857" y="1128"/>
              <a:chExt cx="1491" cy="1659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2198" y="1459"/>
                <a:ext cx="807" cy="888"/>
              </a:xfrm>
              <a:custGeom>
                <a:avLst/>
                <a:gdLst>
                  <a:gd name="T0" fmla="*/ 170 w 339"/>
                  <a:gd name="T1" fmla="*/ 0 h 373"/>
                  <a:gd name="T2" fmla="*/ 0 w 339"/>
                  <a:gd name="T3" fmla="*/ 169 h 373"/>
                  <a:gd name="T4" fmla="*/ 101 w 339"/>
                  <a:gd name="T5" fmla="*/ 324 h 373"/>
                  <a:gd name="T6" fmla="*/ 101 w 339"/>
                  <a:gd name="T7" fmla="*/ 373 h 373"/>
                  <a:gd name="T8" fmla="*/ 239 w 339"/>
                  <a:gd name="T9" fmla="*/ 373 h 373"/>
                  <a:gd name="T10" fmla="*/ 239 w 339"/>
                  <a:gd name="T11" fmla="*/ 324 h 373"/>
                  <a:gd name="T12" fmla="*/ 339 w 339"/>
                  <a:gd name="T13" fmla="*/ 169 h 373"/>
                  <a:gd name="T14" fmla="*/ 170 w 339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373">
                    <a:moveTo>
                      <a:pt x="170" y="0"/>
                    </a:moveTo>
                    <a:cubicBezTo>
                      <a:pt x="76" y="0"/>
                      <a:pt x="0" y="76"/>
                      <a:pt x="0" y="169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39" y="324"/>
                      <a:pt x="239" y="324"/>
                      <a:pt x="239" y="324"/>
                    </a:cubicBezTo>
                    <a:cubicBezTo>
                      <a:pt x="298" y="298"/>
                      <a:pt x="339" y="238"/>
                      <a:pt x="339" y="169"/>
                    </a:cubicBezTo>
                    <a:cubicBezTo>
                      <a:pt x="339" y="76"/>
                      <a:pt x="263" y="0"/>
                      <a:pt x="170" y="0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198" y="1459"/>
                <a:ext cx="452" cy="888"/>
              </a:xfrm>
              <a:custGeom>
                <a:avLst/>
                <a:gdLst>
                  <a:gd name="T0" fmla="*/ 40 w 190"/>
                  <a:gd name="T1" fmla="*/ 169 h 373"/>
                  <a:gd name="T2" fmla="*/ 190 w 190"/>
                  <a:gd name="T3" fmla="*/ 2 h 373"/>
                  <a:gd name="T4" fmla="*/ 170 w 190"/>
                  <a:gd name="T5" fmla="*/ 0 h 373"/>
                  <a:gd name="T6" fmla="*/ 0 w 190"/>
                  <a:gd name="T7" fmla="*/ 170 h 373"/>
                  <a:gd name="T8" fmla="*/ 101 w 190"/>
                  <a:gd name="T9" fmla="*/ 324 h 373"/>
                  <a:gd name="T10" fmla="*/ 101 w 190"/>
                  <a:gd name="T11" fmla="*/ 373 h 373"/>
                  <a:gd name="T12" fmla="*/ 141 w 190"/>
                  <a:gd name="T13" fmla="*/ 373 h 373"/>
                  <a:gd name="T14" fmla="*/ 141 w 190"/>
                  <a:gd name="T15" fmla="*/ 324 h 373"/>
                  <a:gd name="T16" fmla="*/ 40 w 190"/>
                  <a:gd name="T17" fmla="*/ 1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373">
                    <a:moveTo>
                      <a:pt x="40" y="169"/>
                    </a:moveTo>
                    <a:cubicBezTo>
                      <a:pt x="40" y="83"/>
                      <a:pt x="106" y="12"/>
                      <a:pt x="190" y="2"/>
                    </a:cubicBezTo>
                    <a:cubicBezTo>
                      <a:pt x="183" y="1"/>
                      <a:pt x="177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38"/>
                      <a:pt x="41" y="298"/>
                      <a:pt x="101" y="324"/>
                    </a:cubicBezTo>
                    <a:cubicBezTo>
                      <a:pt x="101" y="373"/>
                      <a:pt x="101" y="373"/>
                      <a:pt x="101" y="373"/>
                    </a:cubicBezTo>
                    <a:cubicBezTo>
                      <a:pt x="141" y="373"/>
                      <a:pt x="141" y="373"/>
                      <a:pt x="141" y="37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82" y="298"/>
                      <a:pt x="40" y="238"/>
                      <a:pt x="40" y="169"/>
                    </a:cubicBezTo>
                    <a:close/>
                  </a:path>
                </a:pathLst>
              </a:custGeom>
              <a:solidFill>
                <a:srgbClr val="F3B4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355" y="2333"/>
                <a:ext cx="493" cy="431"/>
              </a:xfrm>
              <a:custGeom>
                <a:avLst/>
                <a:gdLst>
                  <a:gd name="T0" fmla="*/ 143 w 207"/>
                  <a:gd name="T1" fmla="*/ 181 h 181"/>
                  <a:gd name="T2" fmla="*/ 65 w 207"/>
                  <a:gd name="T3" fmla="*/ 181 h 181"/>
                  <a:gd name="T4" fmla="*/ 0 w 207"/>
                  <a:gd name="T5" fmla="*/ 116 h 181"/>
                  <a:gd name="T6" fmla="*/ 0 w 207"/>
                  <a:gd name="T7" fmla="*/ 0 h 181"/>
                  <a:gd name="T8" fmla="*/ 207 w 207"/>
                  <a:gd name="T9" fmla="*/ 0 h 181"/>
                  <a:gd name="T10" fmla="*/ 207 w 207"/>
                  <a:gd name="T11" fmla="*/ 116 h 181"/>
                  <a:gd name="T12" fmla="*/ 143 w 20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181">
                    <a:moveTo>
                      <a:pt x="143" y="181"/>
                    </a:moveTo>
                    <a:cubicBezTo>
                      <a:pt x="65" y="181"/>
                      <a:pt x="65" y="181"/>
                      <a:pt x="65" y="181"/>
                    </a:cubicBezTo>
                    <a:cubicBezTo>
                      <a:pt x="29" y="181"/>
                      <a:pt x="0" y="152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7" y="152"/>
                      <a:pt x="178" y="181"/>
                      <a:pt x="143" y="181"/>
                    </a:cubicBez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2355" y="2333"/>
                <a:ext cx="250" cy="431"/>
              </a:xfrm>
              <a:custGeom>
                <a:avLst/>
                <a:gdLst>
                  <a:gd name="T0" fmla="*/ 12 w 105"/>
                  <a:gd name="T1" fmla="*/ 127 h 181"/>
                  <a:gd name="T2" fmla="*/ 41 w 105"/>
                  <a:gd name="T3" fmla="*/ 127 h 181"/>
                  <a:gd name="T4" fmla="*/ 40 w 105"/>
                  <a:gd name="T5" fmla="*/ 116 h 181"/>
                  <a:gd name="T6" fmla="*/ 40 w 105"/>
                  <a:gd name="T7" fmla="*/ 0 h 181"/>
                  <a:gd name="T8" fmla="*/ 0 w 105"/>
                  <a:gd name="T9" fmla="*/ 0 h 181"/>
                  <a:gd name="T10" fmla="*/ 0 w 105"/>
                  <a:gd name="T11" fmla="*/ 116 h 181"/>
                  <a:gd name="T12" fmla="*/ 65 w 105"/>
                  <a:gd name="T13" fmla="*/ 181 h 181"/>
                  <a:gd name="T14" fmla="*/ 105 w 105"/>
                  <a:gd name="T15" fmla="*/ 181 h 181"/>
                  <a:gd name="T16" fmla="*/ 69 w 105"/>
                  <a:gd name="T17" fmla="*/ 170 h 181"/>
                  <a:gd name="T18" fmla="*/ 65 w 105"/>
                  <a:gd name="T19" fmla="*/ 170 h 181"/>
                  <a:gd name="T20" fmla="*/ 12 w 105"/>
                  <a:gd name="T21" fmla="*/ 12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81">
                    <a:moveTo>
                      <a:pt x="12" y="127"/>
                    </a:moveTo>
                    <a:cubicBezTo>
                      <a:pt x="41" y="127"/>
                      <a:pt x="41" y="127"/>
                      <a:pt x="41" y="127"/>
                    </a:cubicBezTo>
                    <a:cubicBezTo>
                      <a:pt x="41" y="123"/>
                      <a:pt x="40" y="120"/>
                      <a:pt x="40" y="1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52"/>
                      <a:pt x="29" y="181"/>
                      <a:pt x="65" y="181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92" y="181"/>
                      <a:pt x="80" y="177"/>
                      <a:pt x="69" y="170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39" y="170"/>
                      <a:pt x="17" y="151"/>
                      <a:pt x="12" y="127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2171" y="1435"/>
                <a:ext cx="860" cy="1352"/>
              </a:xfrm>
              <a:custGeom>
                <a:avLst/>
                <a:gdLst>
                  <a:gd name="T0" fmla="*/ 77 w 361"/>
                  <a:gd name="T1" fmla="*/ 32 h 568"/>
                  <a:gd name="T2" fmla="*/ 89 w 361"/>
                  <a:gd name="T3" fmla="*/ 50 h 568"/>
                  <a:gd name="T4" fmla="*/ 340 w 361"/>
                  <a:gd name="T5" fmla="*/ 179 h 568"/>
                  <a:gd name="T6" fmla="*/ 239 w 361"/>
                  <a:gd name="T7" fmla="*/ 334 h 568"/>
                  <a:gd name="T8" fmla="*/ 226 w 361"/>
                  <a:gd name="T9" fmla="*/ 366 h 568"/>
                  <a:gd name="T10" fmla="*/ 245 w 361"/>
                  <a:gd name="T11" fmla="*/ 221 h 568"/>
                  <a:gd name="T12" fmla="*/ 267 w 361"/>
                  <a:gd name="T13" fmla="*/ 165 h 568"/>
                  <a:gd name="T14" fmla="*/ 224 w 361"/>
                  <a:gd name="T15" fmla="*/ 151 h 568"/>
                  <a:gd name="T16" fmla="*/ 205 w 361"/>
                  <a:gd name="T17" fmla="*/ 199 h 568"/>
                  <a:gd name="T18" fmla="*/ 157 w 361"/>
                  <a:gd name="T19" fmla="*/ 181 h 568"/>
                  <a:gd name="T20" fmla="*/ 103 w 361"/>
                  <a:gd name="T21" fmla="*/ 157 h 568"/>
                  <a:gd name="T22" fmla="*/ 86 w 361"/>
                  <a:gd name="T23" fmla="*/ 200 h 568"/>
                  <a:gd name="T24" fmla="*/ 135 w 361"/>
                  <a:gd name="T25" fmla="*/ 221 h 568"/>
                  <a:gd name="T26" fmla="*/ 122 w 361"/>
                  <a:gd name="T27" fmla="*/ 366 h 568"/>
                  <a:gd name="T28" fmla="*/ 116 w 361"/>
                  <a:gd name="T29" fmla="*/ 324 h 568"/>
                  <a:gd name="T30" fmla="*/ 57 w 361"/>
                  <a:gd name="T31" fmla="*/ 80 h 568"/>
                  <a:gd name="T32" fmla="*/ 40 w 361"/>
                  <a:gd name="T33" fmla="*/ 67 h 568"/>
                  <a:gd name="T34" fmla="*/ 101 w 361"/>
                  <a:gd name="T35" fmla="*/ 341 h 568"/>
                  <a:gd name="T36" fmla="*/ 77 w 361"/>
                  <a:gd name="T37" fmla="*/ 366 h 568"/>
                  <a:gd name="T38" fmla="*/ 66 w 361"/>
                  <a:gd name="T39" fmla="*/ 493 h 568"/>
                  <a:gd name="T40" fmla="*/ 220 w 361"/>
                  <a:gd name="T41" fmla="*/ 568 h 568"/>
                  <a:gd name="T42" fmla="*/ 295 w 361"/>
                  <a:gd name="T43" fmla="*/ 463 h 568"/>
                  <a:gd name="T44" fmla="*/ 274 w 361"/>
                  <a:gd name="T45" fmla="*/ 463 h 568"/>
                  <a:gd name="T46" fmla="*/ 88 w 361"/>
                  <a:gd name="T47" fmla="*/ 483 h 568"/>
                  <a:gd name="T48" fmla="*/ 244 w 361"/>
                  <a:gd name="T49" fmla="*/ 445 h 568"/>
                  <a:gd name="T50" fmla="*/ 244 w 361"/>
                  <a:gd name="T51" fmla="*/ 424 h 568"/>
                  <a:gd name="T52" fmla="*/ 88 w 361"/>
                  <a:gd name="T53" fmla="*/ 388 h 568"/>
                  <a:gd name="T54" fmla="*/ 274 w 361"/>
                  <a:gd name="T55" fmla="*/ 406 h 568"/>
                  <a:gd name="T56" fmla="*/ 295 w 361"/>
                  <a:gd name="T57" fmla="*/ 406 h 568"/>
                  <a:gd name="T58" fmla="*/ 284 w 361"/>
                  <a:gd name="T59" fmla="*/ 366 h 568"/>
                  <a:gd name="T60" fmla="*/ 261 w 361"/>
                  <a:gd name="T61" fmla="*/ 341 h 568"/>
                  <a:gd name="T62" fmla="*/ 181 w 361"/>
                  <a:gd name="T6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568">
                    <a:moveTo>
                      <a:pt x="181" y="0"/>
                    </a:moveTo>
                    <a:cubicBezTo>
                      <a:pt x="143" y="0"/>
                      <a:pt x="107" y="11"/>
                      <a:pt x="77" y="32"/>
                    </a:cubicBezTo>
                    <a:cubicBezTo>
                      <a:pt x="72" y="36"/>
                      <a:pt x="71" y="43"/>
                      <a:pt x="74" y="47"/>
                    </a:cubicBezTo>
                    <a:cubicBezTo>
                      <a:pt x="78" y="52"/>
                      <a:pt x="84" y="53"/>
                      <a:pt x="89" y="50"/>
                    </a:cubicBezTo>
                    <a:cubicBezTo>
                      <a:pt x="116" y="31"/>
                      <a:pt x="148" y="21"/>
                      <a:pt x="181" y="21"/>
                    </a:cubicBezTo>
                    <a:cubicBezTo>
                      <a:pt x="268" y="21"/>
                      <a:pt x="340" y="92"/>
                      <a:pt x="340" y="179"/>
                    </a:cubicBezTo>
                    <a:cubicBezTo>
                      <a:pt x="340" y="242"/>
                      <a:pt x="303" y="299"/>
                      <a:pt x="245" y="324"/>
                    </a:cubicBezTo>
                    <a:cubicBezTo>
                      <a:pt x="242" y="326"/>
                      <a:pt x="239" y="330"/>
                      <a:pt x="239" y="334"/>
                    </a:cubicBezTo>
                    <a:cubicBezTo>
                      <a:pt x="239" y="366"/>
                      <a:pt x="239" y="366"/>
                      <a:pt x="239" y="366"/>
                    </a:cubicBezTo>
                    <a:cubicBezTo>
                      <a:pt x="226" y="366"/>
                      <a:pt x="226" y="366"/>
                      <a:pt x="226" y="366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45" y="221"/>
                      <a:pt x="245" y="221"/>
                      <a:pt x="245" y="221"/>
                    </a:cubicBezTo>
                    <a:cubicBezTo>
                      <a:pt x="259" y="221"/>
                      <a:pt x="271" y="213"/>
                      <a:pt x="276" y="200"/>
                    </a:cubicBezTo>
                    <a:cubicBezTo>
                      <a:pt x="281" y="188"/>
                      <a:pt x="277" y="174"/>
                      <a:pt x="267" y="165"/>
                    </a:cubicBezTo>
                    <a:cubicBezTo>
                      <a:pt x="259" y="157"/>
                      <a:pt x="259" y="157"/>
                      <a:pt x="259" y="157"/>
                    </a:cubicBezTo>
                    <a:cubicBezTo>
                      <a:pt x="249" y="148"/>
                      <a:pt x="236" y="146"/>
                      <a:pt x="224" y="151"/>
                    </a:cubicBezTo>
                    <a:cubicBezTo>
                      <a:pt x="212" y="157"/>
                      <a:pt x="205" y="168"/>
                      <a:pt x="205" y="181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157" y="199"/>
                      <a:pt x="157" y="199"/>
                      <a:pt x="157" y="199"/>
                    </a:cubicBezTo>
                    <a:cubicBezTo>
                      <a:pt x="157" y="181"/>
                      <a:pt x="157" y="181"/>
                      <a:pt x="157" y="181"/>
                    </a:cubicBezTo>
                    <a:cubicBezTo>
                      <a:pt x="157" y="168"/>
                      <a:pt x="150" y="157"/>
                      <a:pt x="138" y="151"/>
                    </a:cubicBezTo>
                    <a:cubicBezTo>
                      <a:pt x="126" y="146"/>
                      <a:pt x="113" y="148"/>
                      <a:pt x="103" y="157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84" y="174"/>
                      <a:pt x="81" y="188"/>
                      <a:pt x="86" y="200"/>
                    </a:cubicBezTo>
                    <a:cubicBezTo>
                      <a:pt x="91" y="213"/>
                      <a:pt x="102" y="221"/>
                      <a:pt x="116" y="221"/>
                    </a:cubicBezTo>
                    <a:cubicBezTo>
                      <a:pt x="135" y="221"/>
                      <a:pt x="135" y="221"/>
                      <a:pt x="135" y="221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122" y="334"/>
                      <a:pt x="122" y="334"/>
                      <a:pt x="122" y="334"/>
                    </a:cubicBezTo>
                    <a:cubicBezTo>
                      <a:pt x="122" y="330"/>
                      <a:pt x="120" y="326"/>
                      <a:pt x="116" y="324"/>
                    </a:cubicBezTo>
                    <a:cubicBezTo>
                      <a:pt x="59" y="299"/>
                      <a:pt x="22" y="242"/>
                      <a:pt x="22" y="179"/>
                    </a:cubicBezTo>
                    <a:cubicBezTo>
                      <a:pt x="22" y="143"/>
                      <a:pt x="34" y="109"/>
                      <a:pt x="57" y="80"/>
                    </a:cubicBezTo>
                    <a:cubicBezTo>
                      <a:pt x="61" y="76"/>
                      <a:pt x="60" y="69"/>
                      <a:pt x="55" y="65"/>
                    </a:cubicBezTo>
                    <a:cubicBezTo>
                      <a:pt x="51" y="61"/>
                      <a:pt x="44" y="62"/>
                      <a:pt x="40" y="67"/>
                    </a:cubicBezTo>
                    <a:cubicBezTo>
                      <a:pt x="14" y="99"/>
                      <a:pt x="0" y="139"/>
                      <a:pt x="0" y="179"/>
                    </a:cubicBezTo>
                    <a:cubicBezTo>
                      <a:pt x="0" y="248"/>
                      <a:pt x="39" y="311"/>
                      <a:pt x="101" y="341"/>
                    </a:cubicBezTo>
                    <a:cubicBezTo>
                      <a:pt x="101" y="366"/>
                      <a:pt x="101" y="366"/>
                      <a:pt x="101" y="366"/>
                    </a:cubicBezTo>
                    <a:cubicBezTo>
                      <a:pt x="77" y="366"/>
                      <a:pt x="77" y="366"/>
                      <a:pt x="77" y="366"/>
                    </a:cubicBezTo>
                    <a:cubicBezTo>
                      <a:pt x="71" y="366"/>
                      <a:pt x="66" y="371"/>
                      <a:pt x="66" y="377"/>
                    </a:cubicBezTo>
                    <a:cubicBezTo>
                      <a:pt x="66" y="493"/>
                      <a:pt x="66" y="493"/>
                      <a:pt x="66" y="493"/>
                    </a:cubicBezTo>
                    <a:cubicBezTo>
                      <a:pt x="66" y="535"/>
                      <a:pt x="100" y="568"/>
                      <a:pt x="142" y="568"/>
                    </a:cubicBezTo>
                    <a:cubicBezTo>
                      <a:pt x="220" y="568"/>
                      <a:pt x="220" y="568"/>
                      <a:pt x="220" y="568"/>
                    </a:cubicBezTo>
                    <a:cubicBezTo>
                      <a:pt x="261" y="568"/>
                      <a:pt x="295" y="535"/>
                      <a:pt x="295" y="493"/>
                    </a:cubicBezTo>
                    <a:cubicBezTo>
                      <a:pt x="295" y="463"/>
                      <a:pt x="295" y="463"/>
                      <a:pt x="295" y="463"/>
                    </a:cubicBezTo>
                    <a:cubicBezTo>
                      <a:pt x="295" y="457"/>
                      <a:pt x="290" y="452"/>
                      <a:pt x="284" y="452"/>
                    </a:cubicBezTo>
                    <a:cubicBezTo>
                      <a:pt x="278" y="452"/>
                      <a:pt x="274" y="457"/>
                      <a:pt x="274" y="463"/>
                    </a:cubicBezTo>
                    <a:cubicBezTo>
                      <a:pt x="274" y="483"/>
                      <a:pt x="274" y="483"/>
                      <a:pt x="274" y="483"/>
                    </a:cubicBezTo>
                    <a:cubicBezTo>
                      <a:pt x="88" y="483"/>
                      <a:pt x="88" y="483"/>
                      <a:pt x="88" y="483"/>
                    </a:cubicBezTo>
                    <a:cubicBezTo>
                      <a:pt x="88" y="445"/>
                      <a:pt x="88" y="445"/>
                      <a:pt x="88" y="445"/>
                    </a:cubicBezTo>
                    <a:cubicBezTo>
                      <a:pt x="244" y="445"/>
                      <a:pt x="244" y="445"/>
                      <a:pt x="244" y="445"/>
                    </a:cubicBezTo>
                    <a:cubicBezTo>
                      <a:pt x="250" y="445"/>
                      <a:pt x="255" y="440"/>
                      <a:pt x="255" y="434"/>
                    </a:cubicBezTo>
                    <a:cubicBezTo>
                      <a:pt x="255" y="428"/>
                      <a:pt x="250" y="424"/>
                      <a:pt x="244" y="424"/>
                    </a:cubicBezTo>
                    <a:cubicBezTo>
                      <a:pt x="88" y="424"/>
                      <a:pt x="88" y="424"/>
                      <a:pt x="88" y="424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274" y="388"/>
                      <a:pt x="274" y="388"/>
                      <a:pt x="274" y="388"/>
                    </a:cubicBezTo>
                    <a:cubicBezTo>
                      <a:pt x="274" y="406"/>
                      <a:pt x="274" y="406"/>
                      <a:pt x="274" y="406"/>
                    </a:cubicBezTo>
                    <a:cubicBezTo>
                      <a:pt x="274" y="412"/>
                      <a:pt x="278" y="417"/>
                      <a:pt x="284" y="417"/>
                    </a:cubicBezTo>
                    <a:cubicBezTo>
                      <a:pt x="290" y="417"/>
                      <a:pt x="295" y="412"/>
                      <a:pt x="295" y="406"/>
                    </a:cubicBezTo>
                    <a:cubicBezTo>
                      <a:pt x="295" y="377"/>
                      <a:pt x="295" y="377"/>
                      <a:pt x="295" y="377"/>
                    </a:cubicBezTo>
                    <a:cubicBezTo>
                      <a:pt x="295" y="371"/>
                      <a:pt x="290" y="366"/>
                      <a:pt x="284" y="366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61" y="341"/>
                      <a:pt x="261" y="341"/>
                      <a:pt x="261" y="341"/>
                    </a:cubicBezTo>
                    <a:cubicBezTo>
                      <a:pt x="322" y="310"/>
                      <a:pt x="361" y="248"/>
                      <a:pt x="361" y="179"/>
                    </a:cubicBezTo>
                    <a:cubicBezTo>
                      <a:pt x="361" y="80"/>
                      <a:pt x="280" y="0"/>
                      <a:pt x="1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621" y="1542"/>
                <a:ext cx="193" cy="191"/>
              </a:xfrm>
              <a:prstGeom prst="ellipse">
                <a:avLst/>
              </a:prstGeom>
              <a:solidFill>
                <a:srgbClr val="FEE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 noEditPoints="1"/>
              </p:cNvSpPr>
              <p:nvPr/>
            </p:nvSpPr>
            <p:spPr bwMode="auto">
              <a:xfrm>
                <a:off x="2414" y="1833"/>
                <a:ext cx="246" cy="473"/>
              </a:xfrm>
              <a:custGeom>
                <a:avLst/>
                <a:gdLst>
                  <a:gd name="T0" fmla="*/ 55 w 103"/>
                  <a:gd name="T1" fmla="*/ 54 h 199"/>
                  <a:gd name="T2" fmla="*/ 103 w 103"/>
                  <a:gd name="T3" fmla="*/ 54 h 199"/>
                  <a:gd name="T4" fmla="*/ 103 w 103"/>
                  <a:gd name="T5" fmla="*/ 199 h 199"/>
                  <a:gd name="T6" fmla="*/ 55 w 103"/>
                  <a:gd name="T7" fmla="*/ 199 h 199"/>
                  <a:gd name="T8" fmla="*/ 55 w 103"/>
                  <a:gd name="T9" fmla="*/ 54 h 199"/>
                  <a:gd name="T10" fmla="*/ 14 w 103"/>
                  <a:gd name="T11" fmla="*/ 32 h 199"/>
                  <a:gd name="T12" fmla="*/ 7 w 103"/>
                  <a:gd name="T13" fmla="*/ 14 h 199"/>
                  <a:gd name="T14" fmla="*/ 15 w 103"/>
                  <a:gd name="T15" fmla="*/ 6 h 199"/>
                  <a:gd name="T16" fmla="*/ 33 w 103"/>
                  <a:gd name="T17" fmla="*/ 14 h 199"/>
                  <a:gd name="T18" fmla="*/ 33 w 103"/>
                  <a:gd name="T19" fmla="*/ 32 h 199"/>
                  <a:gd name="T20" fmla="*/ 14 w 103"/>
                  <a:gd name="T21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99">
                    <a:moveTo>
                      <a:pt x="55" y="54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55" y="199"/>
                      <a:pt x="55" y="199"/>
                      <a:pt x="55" y="199"/>
                    </a:cubicBezTo>
                    <a:lnTo>
                      <a:pt x="55" y="54"/>
                    </a:lnTo>
                    <a:close/>
                    <a:moveTo>
                      <a:pt x="14" y="32"/>
                    </a:moveTo>
                    <a:cubicBezTo>
                      <a:pt x="4" y="32"/>
                      <a:pt x="0" y="20"/>
                      <a:pt x="7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2" y="0"/>
                      <a:pt x="33" y="5"/>
                      <a:pt x="33" y="1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4" y="32"/>
                      <a:pt x="14" y="32"/>
                      <a:pt x="14" y="3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452" y="2635"/>
                <a:ext cx="367" cy="102"/>
              </a:xfrm>
              <a:custGeom>
                <a:avLst/>
                <a:gdLst>
                  <a:gd name="T0" fmla="*/ 0 w 154"/>
                  <a:gd name="T1" fmla="*/ 0 h 43"/>
                  <a:gd name="T2" fmla="*/ 28 w 154"/>
                  <a:gd name="T3" fmla="*/ 43 h 43"/>
                  <a:gd name="T4" fmla="*/ 102 w 154"/>
                  <a:gd name="T5" fmla="*/ 43 h 43"/>
                  <a:gd name="T6" fmla="*/ 154 w 154"/>
                  <a:gd name="T7" fmla="*/ 0 h 43"/>
                  <a:gd name="T8" fmla="*/ 0 w 154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43">
                    <a:moveTo>
                      <a:pt x="0" y="0"/>
                    </a:moveTo>
                    <a:cubicBezTo>
                      <a:pt x="3" y="18"/>
                      <a:pt x="14" y="33"/>
                      <a:pt x="28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28" y="43"/>
                      <a:pt x="149" y="24"/>
                      <a:pt x="1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83" y="2635"/>
                <a:ext cx="136" cy="102"/>
              </a:xfrm>
              <a:custGeom>
                <a:avLst/>
                <a:gdLst>
                  <a:gd name="T0" fmla="*/ 29 w 57"/>
                  <a:gd name="T1" fmla="*/ 0 h 43"/>
                  <a:gd name="T2" fmla="*/ 0 w 57"/>
                  <a:gd name="T3" fmla="*/ 0 h 43"/>
                  <a:gd name="T4" fmla="*/ 53 w 57"/>
                  <a:gd name="T5" fmla="*/ 43 h 43"/>
                  <a:gd name="T6" fmla="*/ 57 w 57"/>
                  <a:gd name="T7" fmla="*/ 43 h 43"/>
                  <a:gd name="T8" fmla="*/ 29 w 5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24"/>
                      <a:pt x="27" y="43"/>
                      <a:pt x="53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43" y="33"/>
                      <a:pt x="32" y="18"/>
                      <a:pt x="29" y="0"/>
                    </a:cubicBezTo>
                    <a:close/>
                  </a:path>
                </a:pathLst>
              </a:custGeom>
              <a:solidFill>
                <a:srgbClr val="50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710" y="1837"/>
                <a:ext cx="76" cy="72"/>
              </a:xfrm>
              <a:custGeom>
                <a:avLst/>
                <a:gdLst>
                  <a:gd name="T0" fmla="*/ 0 w 32"/>
                  <a:gd name="T1" fmla="*/ 12 h 30"/>
                  <a:gd name="T2" fmla="*/ 7 w 32"/>
                  <a:gd name="T3" fmla="*/ 2 h 30"/>
                  <a:gd name="T4" fmla="*/ 18 w 32"/>
                  <a:gd name="T5" fmla="*/ 4 h 30"/>
                  <a:gd name="T6" fmla="*/ 27 w 32"/>
                  <a:gd name="T7" fmla="*/ 11 h 30"/>
                  <a:gd name="T8" fmla="*/ 30 w 32"/>
                  <a:gd name="T9" fmla="*/ 23 h 30"/>
                  <a:gd name="T10" fmla="*/ 19 w 32"/>
                  <a:gd name="T11" fmla="*/ 30 h 30"/>
                  <a:gd name="T12" fmla="*/ 0 w 32"/>
                  <a:gd name="T13" fmla="*/ 30 h 30"/>
                  <a:gd name="T14" fmla="*/ 0 w 32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0" y="12"/>
                    </a:moveTo>
                    <a:cubicBezTo>
                      <a:pt x="0" y="5"/>
                      <a:pt x="5" y="3"/>
                      <a:pt x="7" y="2"/>
                    </a:cubicBezTo>
                    <a:cubicBezTo>
                      <a:pt x="8" y="1"/>
                      <a:pt x="13" y="0"/>
                      <a:pt x="18" y="4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2" y="16"/>
                      <a:pt x="30" y="22"/>
                      <a:pt x="30" y="23"/>
                    </a:cubicBezTo>
                    <a:cubicBezTo>
                      <a:pt x="29" y="25"/>
                      <a:pt x="26" y="30"/>
                      <a:pt x="1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7D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857" y="1128"/>
                <a:ext cx="1491" cy="1128"/>
              </a:xfrm>
              <a:custGeom>
                <a:avLst/>
                <a:gdLst>
                  <a:gd name="T0" fmla="*/ 323 w 626"/>
                  <a:gd name="T1" fmla="*/ 71 h 474"/>
                  <a:gd name="T2" fmla="*/ 313 w 626"/>
                  <a:gd name="T3" fmla="*/ 0 h 474"/>
                  <a:gd name="T4" fmla="*/ 302 w 626"/>
                  <a:gd name="T5" fmla="*/ 71 h 474"/>
                  <a:gd name="T6" fmla="*/ 182 w 626"/>
                  <a:gd name="T7" fmla="*/ 108 h 474"/>
                  <a:gd name="T8" fmla="*/ 201 w 626"/>
                  <a:gd name="T9" fmla="*/ 98 h 474"/>
                  <a:gd name="T10" fmla="*/ 156 w 626"/>
                  <a:gd name="T11" fmla="*/ 42 h 474"/>
                  <a:gd name="T12" fmla="*/ 182 w 626"/>
                  <a:gd name="T13" fmla="*/ 108 h 474"/>
                  <a:gd name="T14" fmla="*/ 56 w 626"/>
                  <a:gd name="T15" fmla="*/ 152 h 474"/>
                  <a:gd name="T16" fmla="*/ 46 w 626"/>
                  <a:gd name="T17" fmla="*/ 170 h 474"/>
                  <a:gd name="T18" fmla="*/ 113 w 626"/>
                  <a:gd name="T19" fmla="*/ 195 h 474"/>
                  <a:gd name="T20" fmla="*/ 82 w 626"/>
                  <a:gd name="T21" fmla="*/ 311 h 474"/>
                  <a:gd name="T22" fmla="*/ 11 w 626"/>
                  <a:gd name="T23" fmla="*/ 300 h 474"/>
                  <a:gd name="T24" fmla="*/ 11 w 626"/>
                  <a:gd name="T25" fmla="*/ 322 h 474"/>
                  <a:gd name="T26" fmla="*/ 82 w 626"/>
                  <a:gd name="T27" fmla="*/ 311 h 474"/>
                  <a:gd name="T28" fmla="*/ 46 w 626"/>
                  <a:gd name="T29" fmla="*/ 452 h 474"/>
                  <a:gd name="T30" fmla="*/ 56 w 626"/>
                  <a:gd name="T31" fmla="*/ 471 h 474"/>
                  <a:gd name="T32" fmla="*/ 113 w 626"/>
                  <a:gd name="T33" fmla="*/ 426 h 474"/>
                  <a:gd name="T34" fmla="*/ 580 w 626"/>
                  <a:gd name="T35" fmla="*/ 452 h 474"/>
                  <a:gd name="T36" fmla="*/ 513 w 626"/>
                  <a:gd name="T37" fmla="*/ 426 h 474"/>
                  <a:gd name="T38" fmla="*/ 569 w 626"/>
                  <a:gd name="T39" fmla="*/ 471 h 474"/>
                  <a:gd name="T40" fmla="*/ 580 w 626"/>
                  <a:gd name="T41" fmla="*/ 452 h 474"/>
                  <a:gd name="T42" fmla="*/ 554 w 626"/>
                  <a:gd name="T43" fmla="*/ 301 h 474"/>
                  <a:gd name="T44" fmla="*/ 554 w 626"/>
                  <a:gd name="T45" fmla="*/ 322 h 474"/>
                  <a:gd name="T46" fmla="*/ 626 w 626"/>
                  <a:gd name="T47" fmla="*/ 311 h 474"/>
                  <a:gd name="T48" fmla="*/ 522 w 626"/>
                  <a:gd name="T49" fmla="*/ 202 h 474"/>
                  <a:gd name="T50" fmla="*/ 580 w 626"/>
                  <a:gd name="T51" fmla="*/ 170 h 474"/>
                  <a:gd name="T52" fmla="*/ 569 w 626"/>
                  <a:gd name="T53" fmla="*/ 152 h 474"/>
                  <a:gd name="T54" fmla="*/ 513 w 626"/>
                  <a:gd name="T55" fmla="*/ 196 h 474"/>
                  <a:gd name="T56" fmla="*/ 428 w 626"/>
                  <a:gd name="T57" fmla="*/ 112 h 474"/>
                  <a:gd name="T58" fmla="*/ 473 w 626"/>
                  <a:gd name="T59" fmla="*/ 56 h 474"/>
                  <a:gd name="T60" fmla="*/ 454 w 626"/>
                  <a:gd name="T61" fmla="*/ 45 h 474"/>
                  <a:gd name="T62" fmla="*/ 428 w 626"/>
                  <a:gd name="T63" fmla="*/ 112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474">
                    <a:moveTo>
                      <a:pt x="313" y="81"/>
                    </a:moveTo>
                    <a:cubicBezTo>
                      <a:pt x="319" y="81"/>
                      <a:pt x="323" y="77"/>
                      <a:pt x="323" y="71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4"/>
                      <a:pt x="319" y="0"/>
                      <a:pt x="313" y="0"/>
                    </a:cubicBezTo>
                    <a:cubicBezTo>
                      <a:pt x="307" y="0"/>
                      <a:pt x="302" y="4"/>
                      <a:pt x="302" y="10"/>
                    </a:cubicBezTo>
                    <a:cubicBezTo>
                      <a:pt x="302" y="71"/>
                      <a:pt x="302" y="71"/>
                      <a:pt x="302" y="71"/>
                    </a:cubicBezTo>
                    <a:cubicBezTo>
                      <a:pt x="302" y="77"/>
                      <a:pt x="307" y="81"/>
                      <a:pt x="313" y="81"/>
                    </a:cubicBezTo>
                    <a:close/>
                    <a:moveTo>
                      <a:pt x="182" y="108"/>
                    </a:moveTo>
                    <a:cubicBezTo>
                      <a:pt x="186" y="114"/>
                      <a:pt x="193" y="115"/>
                      <a:pt x="198" y="112"/>
                    </a:cubicBezTo>
                    <a:cubicBezTo>
                      <a:pt x="203" y="108"/>
                      <a:pt x="204" y="102"/>
                      <a:pt x="201" y="98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0"/>
                      <a:pt x="161" y="39"/>
                      <a:pt x="156" y="42"/>
                    </a:cubicBezTo>
                    <a:cubicBezTo>
                      <a:pt x="151" y="44"/>
                      <a:pt x="149" y="51"/>
                      <a:pt x="152" y="56"/>
                    </a:cubicBezTo>
                    <a:lnTo>
                      <a:pt x="182" y="108"/>
                    </a:lnTo>
                    <a:close/>
                    <a:moveTo>
                      <a:pt x="109" y="182"/>
                    </a:move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49"/>
                      <a:pt x="45" y="150"/>
                      <a:pt x="42" y="155"/>
                    </a:cubicBezTo>
                    <a:cubicBezTo>
                      <a:pt x="39" y="161"/>
                      <a:pt x="40" y="167"/>
                      <a:pt x="46" y="170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3" y="203"/>
                      <a:pt x="111" y="201"/>
                      <a:pt x="113" y="195"/>
                    </a:cubicBezTo>
                    <a:cubicBezTo>
                      <a:pt x="115" y="190"/>
                      <a:pt x="113" y="184"/>
                      <a:pt x="109" y="182"/>
                    </a:cubicBezTo>
                    <a:close/>
                    <a:moveTo>
                      <a:pt x="82" y="311"/>
                    </a:moveTo>
                    <a:cubicBezTo>
                      <a:pt x="82" y="305"/>
                      <a:pt x="77" y="300"/>
                      <a:pt x="71" y="300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5" y="300"/>
                      <a:pt x="0" y="305"/>
                      <a:pt x="0" y="311"/>
                    </a:cubicBezTo>
                    <a:cubicBezTo>
                      <a:pt x="0" y="317"/>
                      <a:pt x="5" y="322"/>
                      <a:pt x="11" y="322"/>
                    </a:cubicBezTo>
                    <a:cubicBezTo>
                      <a:pt x="71" y="322"/>
                      <a:pt x="71" y="322"/>
                      <a:pt x="71" y="322"/>
                    </a:cubicBezTo>
                    <a:cubicBezTo>
                      <a:pt x="77" y="322"/>
                      <a:pt x="82" y="317"/>
                      <a:pt x="82" y="311"/>
                    </a:cubicBezTo>
                    <a:close/>
                    <a:moveTo>
                      <a:pt x="98" y="422"/>
                    </a:moveTo>
                    <a:cubicBezTo>
                      <a:pt x="46" y="452"/>
                      <a:pt x="46" y="452"/>
                      <a:pt x="46" y="452"/>
                    </a:cubicBezTo>
                    <a:cubicBezTo>
                      <a:pt x="41" y="455"/>
                      <a:pt x="39" y="461"/>
                      <a:pt x="41" y="466"/>
                    </a:cubicBezTo>
                    <a:cubicBezTo>
                      <a:pt x="44" y="472"/>
                      <a:pt x="51" y="474"/>
                      <a:pt x="56" y="471"/>
                    </a:cubicBezTo>
                    <a:cubicBezTo>
                      <a:pt x="109" y="441"/>
                      <a:pt x="109" y="441"/>
                      <a:pt x="109" y="441"/>
                    </a:cubicBezTo>
                    <a:cubicBezTo>
                      <a:pt x="114" y="438"/>
                      <a:pt x="116" y="431"/>
                      <a:pt x="113" y="426"/>
                    </a:cubicBezTo>
                    <a:cubicBezTo>
                      <a:pt x="110" y="421"/>
                      <a:pt x="103" y="419"/>
                      <a:pt x="98" y="422"/>
                    </a:cubicBezTo>
                    <a:close/>
                    <a:moveTo>
                      <a:pt x="580" y="452"/>
                    </a:move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22" y="419"/>
                      <a:pt x="516" y="421"/>
                      <a:pt x="513" y="426"/>
                    </a:cubicBezTo>
                    <a:cubicBezTo>
                      <a:pt x="510" y="431"/>
                      <a:pt x="511" y="438"/>
                      <a:pt x="517" y="441"/>
                    </a:cubicBezTo>
                    <a:cubicBezTo>
                      <a:pt x="569" y="471"/>
                      <a:pt x="569" y="471"/>
                      <a:pt x="569" y="471"/>
                    </a:cubicBezTo>
                    <a:cubicBezTo>
                      <a:pt x="574" y="474"/>
                      <a:pt x="582" y="472"/>
                      <a:pt x="584" y="466"/>
                    </a:cubicBezTo>
                    <a:cubicBezTo>
                      <a:pt x="586" y="461"/>
                      <a:pt x="584" y="455"/>
                      <a:pt x="580" y="452"/>
                    </a:cubicBezTo>
                    <a:close/>
                    <a:moveTo>
                      <a:pt x="615" y="301"/>
                    </a:moveTo>
                    <a:cubicBezTo>
                      <a:pt x="554" y="301"/>
                      <a:pt x="554" y="301"/>
                      <a:pt x="554" y="301"/>
                    </a:cubicBezTo>
                    <a:cubicBezTo>
                      <a:pt x="549" y="301"/>
                      <a:pt x="544" y="305"/>
                      <a:pt x="544" y="311"/>
                    </a:cubicBezTo>
                    <a:cubicBezTo>
                      <a:pt x="544" y="317"/>
                      <a:pt x="549" y="322"/>
                      <a:pt x="554" y="322"/>
                    </a:cubicBezTo>
                    <a:cubicBezTo>
                      <a:pt x="615" y="322"/>
                      <a:pt x="615" y="322"/>
                      <a:pt x="615" y="322"/>
                    </a:cubicBezTo>
                    <a:cubicBezTo>
                      <a:pt x="621" y="322"/>
                      <a:pt x="626" y="317"/>
                      <a:pt x="626" y="311"/>
                    </a:cubicBezTo>
                    <a:cubicBezTo>
                      <a:pt x="626" y="305"/>
                      <a:pt x="621" y="301"/>
                      <a:pt x="615" y="301"/>
                    </a:cubicBezTo>
                    <a:close/>
                    <a:moveTo>
                      <a:pt x="522" y="202"/>
                    </a:moveTo>
                    <a:cubicBezTo>
                      <a:pt x="524" y="202"/>
                      <a:pt x="526" y="201"/>
                      <a:pt x="527" y="20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5" y="167"/>
                      <a:pt x="587" y="161"/>
                      <a:pt x="584" y="156"/>
                    </a:cubicBezTo>
                    <a:cubicBezTo>
                      <a:pt x="581" y="150"/>
                      <a:pt x="574" y="149"/>
                      <a:pt x="569" y="152"/>
                    </a:cubicBezTo>
                    <a:cubicBezTo>
                      <a:pt x="517" y="182"/>
                      <a:pt x="517" y="182"/>
                      <a:pt x="517" y="182"/>
                    </a:cubicBezTo>
                    <a:cubicBezTo>
                      <a:pt x="512" y="185"/>
                      <a:pt x="510" y="191"/>
                      <a:pt x="513" y="196"/>
                    </a:cubicBezTo>
                    <a:cubicBezTo>
                      <a:pt x="515" y="200"/>
                      <a:pt x="518" y="202"/>
                      <a:pt x="522" y="202"/>
                    </a:cubicBezTo>
                    <a:close/>
                    <a:moveTo>
                      <a:pt x="428" y="112"/>
                    </a:moveTo>
                    <a:cubicBezTo>
                      <a:pt x="433" y="115"/>
                      <a:pt x="440" y="113"/>
                      <a:pt x="443" y="108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6" y="51"/>
                      <a:pt x="474" y="44"/>
                      <a:pt x="469" y="42"/>
                    </a:cubicBezTo>
                    <a:cubicBezTo>
                      <a:pt x="464" y="39"/>
                      <a:pt x="457" y="40"/>
                      <a:pt x="454" y="45"/>
                    </a:cubicBezTo>
                    <a:cubicBezTo>
                      <a:pt x="424" y="98"/>
                      <a:pt x="424" y="98"/>
                      <a:pt x="424" y="98"/>
                    </a:cubicBezTo>
                    <a:cubicBezTo>
                      <a:pt x="421" y="103"/>
                      <a:pt x="423" y="109"/>
                      <a:pt x="428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94082" y="2083231"/>
              <a:ext cx="1683311" cy="1612855"/>
              <a:chOff x="4794082" y="2083231"/>
              <a:chExt cx="1683311" cy="161285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794082" y="2083231"/>
                <a:ext cx="1407758" cy="161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srgbClr val="18181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6133437" y="2385658"/>
                <a:ext cx="369434" cy="318477"/>
              </a:xfrm>
              <a:prstGeom prst="triangle">
                <a:avLst/>
              </a:prstGeom>
              <a:solidFill>
                <a:srgbClr val="1818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781186" y="3085788"/>
              <a:ext cx="4134465" cy="112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/>
                <a:t>讲师风采</a:t>
              </a:r>
              <a:endParaRPr lang="zh-CN" altLang="en-US" sz="3600" b="1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996815" y="5849620"/>
            <a:ext cx="219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悟空老师</a:t>
            </a:r>
            <a:endParaRPr lang="zh-CN" altLang="en-US" sz="2800"/>
          </a:p>
        </p:txBody>
      </p:sp>
      <p:pic>
        <p:nvPicPr>
          <p:cNvPr id="4" name="图片 3" descr="悟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45" y="2224405"/>
            <a:ext cx="6849046" cy="3358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10.xml><?xml version="1.0" encoding="utf-8"?>
<p:tagLst xmlns:p="http://schemas.openxmlformats.org/presentationml/2006/main">
  <p:tag name="REFSHAPE" val="462730588"/>
</p:tagLst>
</file>

<file path=ppt/tags/tag11.xml><?xml version="1.0" encoding="utf-8"?>
<p:tagLst xmlns:p="http://schemas.openxmlformats.org/presentationml/2006/main">
  <p:tag name="REFSHAPE" val="462731132"/>
</p:tagLst>
</file>

<file path=ppt/tags/tag12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13.xml><?xml version="1.0" encoding="utf-8"?>
<p:tagLst xmlns:p="http://schemas.openxmlformats.org/presentationml/2006/main">
  <p:tag name="REFSHAPE" val="451077092"/>
</p:tagLst>
</file>

<file path=ppt/tags/tag14.xml><?xml version="1.0" encoding="utf-8"?>
<p:tagLst xmlns:p="http://schemas.openxmlformats.org/presentationml/2006/main">
  <p:tag name="REFSHAPE" val="451076548"/>
</p:tagLst>
</file>

<file path=ppt/tags/tag15.xml><?xml version="1.0" encoding="utf-8"?>
<p:tagLst xmlns:p="http://schemas.openxmlformats.org/presentationml/2006/main">
  <p:tag name="REFSHAPE" val="451076820"/>
</p:tagLst>
</file>

<file path=ppt/tags/tag16.xml><?xml version="1.0" encoding="utf-8"?>
<p:tagLst xmlns:p="http://schemas.openxmlformats.org/presentationml/2006/main">
  <p:tag name="REFSHAPE" val="452757388"/>
</p:tagLst>
</file>

<file path=ppt/tags/tag17.xml><?xml version="1.0" encoding="utf-8"?>
<p:tagLst xmlns:p="http://schemas.openxmlformats.org/presentationml/2006/main">
  <p:tag name="REFSHAPE" val="462730724"/>
</p:tagLst>
</file>

<file path=ppt/tags/tag18.xml><?xml version="1.0" encoding="utf-8"?>
<p:tagLst xmlns:p="http://schemas.openxmlformats.org/presentationml/2006/main">
  <p:tag name="REFSHAPE" val="453198148"/>
</p:tagLst>
</file>

<file path=ppt/tags/tag19.xml><?xml version="1.0" encoding="utf-8"?>
<p:tagLst xmlns:p="http://schemas.openxmlformats.org/presentationml/2006/main">
  <p:tag name="REFSHAPE" val="453198828"/>
</p:tagLst>
</file>

<file path=ppt/tags/tag2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20.xml><?xml version="1.0" encoding="utf-8"?>
<p:tagLst xmlns:p="http://schemas.openxmlformats.org/presentationml/2006/main">
  <p:tag name="REFSHAPE" val="453198964"/>
</p:tagLst>
</file>

<file path=ppt/tags/tag21.xml><?xml version="1.0" encoding="utf-8"?>
<p:tagLst xmlns:p="http://schemas.openxmlformats.org/presentationml/2006/main">
  <p:tag name="REFSHAPE" val="453199100"/>
</p:tagLst>
</file>

<file path=ppt/tags/tag22.xml><?xml version="1.0" encoding="utf-8"?>
<p:tagLst xmlns:p="http://schemas.openxmlformats.org/presentationml/2006/main">
  <p:tag name="REFSHAPE" val="453199236"/>
</p:tagLst>
</file>

<file path=ppt/tags/tag23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24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25.xml><?xml version="1.0" encoding="utf-8"?>
<p:tagLst xmlns:p="http://schemas.openxmlformats.org/presentationml/2006/main">
  <p:tag name="ISLIDE.ICON" val="#370220;#393873;#400532;"/>
</p:tagLst>
</file>

<file path=ppt/tags/tag26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27.xml><?xml version="1.0" encoding="utf-8"?>
<p:tagLst xmlns:p="http://schemas.openxmlformats.org/presentationml/2006/main">
  <p:tag name="REFSHAPE" val="452757660"/>
</p:tagLst>
</file>

<file path=ppt/tags/tag28.xml><?xml version="1.0" encoding="utf-8"?>
<p:tagLst xmlns:p="http://schemas.openxmlformats.org/presentationml/2006/main">
  <p:tag name="ISLIDE.ICON" val="#40603;#133191;#164620;#102035;"/>
</p:tagLst>
</file>

<file path=ppt/tags/tag29.xml><?xml version="1.0" encoding="utf-8"?>
<p:tagLst xmlns:p="http://schemas.openxmlformats.org/presentationml/2006/main">
  <p:tag name="REFSHAPE" val="452757660"/>
</p:tagLst>
</file>

<file path=ppt/tags/tag3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30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31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4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5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6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7.xml><?xml version="1.0" encoding="utf-8"?>
<p:tagLst xmlns:p="http://schemas.openxmlformats.org/presentationml/2006/main">
  <p:tag name="REFSHAPE" val="688778716"/>
  <p:tag name="KSO_WM_UNIT_PLACING_PICTURE_USER_VIEWPORT" val="{&quot;height&quot;:3002,&quot;width&quot;:3002}"/>
</p:tagLst>
</file>

<file path=ppt/tags/tag8.xml><?xml version="1.0" encoding="utf-8"?>
<p:tagLst xmlns:p="http://schemas.openxmlformats.org/presentationml/2006/main">
  <p:tag name="KSO_WM_UNIT_PLACING_PICTURE_USER_VIEWPORT" val="{&quot;height&quot;:6757.8960629921257,&quot;width&quot;:6781.8047244094487}"/>
</p:tagLst>
</file>

<file path=ppt/tags/tag9.xml><?xml version="1.0" encoding="utf-8"?>
<p:tagLst xmlns:p="http://schemas.openxmlformats.org/presentationml/2006/main">
  <p:tag name="REFSHAPE" val="45275766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WPS 演示</Application>
  <PresentationFormat>宽屏</PresentationFormat>
  <Paragraphs>121</Paragraphs>
  <Slides>15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Segoe UI</vt:lpstr>
      <vt:lpstr>微软雅黑</vt:lpstr>
      <vt:lpstr>黑体</vt:lpstr>
      <vt:lpstr>汉仪刚艺体-85W</vt:lpstr>
      <vt:lpstr>Impact</vt:lpstr>
      <vt:lpstr>Calibri</vt:lpstr>
      <vt:lpstr>Arial Unicode MS</vt:lpstr>
      <vt:lpstr>等线</vt:lpstr>
      <vt:lpstr>Office 主题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kwin</dc:creator>
  <cp:lastModifiedBy>逆风的蔷薇</cp:lastModifiedBy>
  <cp:revision>169</cp:revision>
  <dcterms:created xsi:type="dcterms:W3CDTF">2020-04-22T01:23:00Z</dcterms:created>
  <dcterms:modified xsi:type="dcterms:W3CDTF">2020-06-07T15:04:10Z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