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6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01/11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A37B8750-88DE-8B28-0E04-16BDECE4AD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805" b="11324"/>
          <a:stretch/>
        </p:blipFill>
        <p:spPr>
          <a:xfrm>
            <a:off x="0" y="-16043"/>
            <a:ext cx="12192000" cy="6874043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30F90661-2433-E35F-40E5-540F33E36121}"/>
              </a:ext>
            </a:extLst>
          </p:cNvPr>
          <p:cNvSpPr txBox="1"/>
          <p:nvPr/>
        </p:nvSpPr>
        <p:spPr>
          <a:xfrm>
            <a:off x="2390274" y="4852736"/>
            <a:ext cx="7411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>
                <a:solidFill>
                  <a:srgbClr val="FFFF00"/>
                </a:solidFill>
              </a:rPr>
              <a:t>周三 </a:t>
            </a:r>
            <a:r>
              <a:rPr lang="en-US" altLang="zh-CN" sz="2400" b="1">
                <a:solidFill>
                  <a:srgbClr val="FFFF00"/>
                </a:solidFill>
              </a:rPr>
              <a:t>19:30-22:30</a:t>
            </a:r>
            <a:r>
              <a:rPr lang="zh-CN" altLang="en-US" sz="2400" b="1">
                <a:solidFill>
                  <a:srgbClr val="FFFF00"/>
                </a:solidFill>
              </a:rPr>
              <a:t>  周六 </a:t>
            </a:r>
            <a:r>
              <a:rPr lang="en-US" altLang="zh-CN" sz="2400" b="1">
                <a:solidFill>
                  <a:srgbClr val="FFFF00"/>
                </a:solidFill>
              </a:rPr>
              <a:t>19:30-22:30</a:t>
            </a:r>
            <a:r>
              <a:rPr lang="zh-CN" altLang="en-US" sz="2400" b="1">
                <a:solidFill>
                  <a:srgbClr val="FFFF00"/>
                </a:solidFill>
              </a:rPr>
              <a:t>  周日 </a:t>
            </a:r>
            <a:r>
              <a:rPr lang="en-US" altLang="zh-CN" sz="2400" b="1">
                <a:solidFill>
                  <a:srgbClr val="FFFF00"/>
                </a:solidFill>
              </a:rPr>
              <a:t>14:00-17:00</a:t>
            </a:r>
            <a:endParaRPr lang="zh-CN" altLang="en-US" sz="2400" b="1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239105"/>
      </p:ext>
    </p:extLst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hk song</dc:creator>
  <cp:lastModifiedBy>hk song</cp:lastModifiedBy>
  <cp:revision>7</cp:revision>
  <dcterms:created xsi:type="dcterms:W3CDTF">2023-08-09T12:44:00Z</dcterms:created>
  <dcterms:modified xsi:type="dcterms:W3CDTF">2026-01-11T02:45:22Z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